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F72066-3E2D-4486-A524-EBDFC996FF3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E91AC741-5DB0-4AD2-B956-8F6CF4DDA37E}">
      <dgm:prSet phldrT="[텍스트]" custT="1"/>
      <dgm:spPr/>
      <dgm:t>
        <a:bodyPr/>
        <a:lstStyle/>
        <a:p>
          <a:pPr latinLnBrk="1"/>
          <a:r>
            <a:rPr lang="ko-KR" altLang="en-US" sz="2000" dirty="0" err="1" smtClean="0"/>
            <a:t>감곡</a:t>
          </a:r>
          <a:r>
            <a:rPr lang="ko-KR" altLang="en-US" sz="2000" dirty="0" smtClean="0"/>
            <a:t> 선돌 쇼핑몰</a:t>
          </a:r>
          <a:endParaRPr lang="ko-KR" altLang="en-US" sz="2000" dirty="0"/>
        </a:p>
      </dgm:t>
    </dgm:pt>
    <dgm:pt modelId="{7B1C6213-86B7-44E1-8CB9-27C7A3B94F1A}" type="parTrans" cxnId="{4FB53B79-4B55-4D79-83B4-517DA3A09573}">
      <dgm:prSet/>
      <dgm:spPr/>
      <dgm:t>
        <a:bodyPr/>
        <a:lstStyle/>
        <a:p>
          <a:pPr latinLnBrk="1"/>
          <a:endParaRPr lang="ko-KR" altLang="en-US"/>
        </a:p>
      </dgm:t>
    </dgm:pt>
    <dgm:pt modelId="{1BF9A437-7227-40EA-BD04-4185093E2439}" type="sibTrans" cxnId="{4FB53B79-4B55-4D79-83B4-517DA3A09573}">
      <dgm:prSet/>
      <dgm:spPr/>
      <dgm:t>
        <a:bodyPr/>
        <a:lstStyle/>
        <a:p>
          <a:pPr latinLnBrk="1"/>
          <a:endParaRPr lang="ko-KR" altLang="en-US"/>
        </a:p>
      </dgm:t>
    </dgm:pt>
    <dgm:pt modelId="{660F576B-67A8-4BC1-941C-D4FA5A0FB997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선돌몰</a:t>
          </a:r>
          <a:endParaRPr lang="ko-KR" altLang="en-US" dirty="0"/>
        </a:p>
      </dgm:t>
    </dgm:pt>
    <dgm:pt modelId="{5216FCD2-BD56-4BF9-928A-2C8265F95473}" type="parTrans" cxnId="{3A645BD3-18C6-421D-AE03-0983A9B697F4}">
      <dgm:prSet/>
      <dgm:spPr/>
      <dgm:t>
        <a:bodyPr/>
        <a:lstStyle/>
        <a:p>
          <a:pPr latinLnBrk="1"/>
          <a:endParaRPr lang="ko-KR" altLang="en-US"/>
        </a:p>
      </dgm:t>
    </dgm:pt>
    <dgm:pt modelId="{61B3C19E-268B-4B74-A651-CFEB91DEEA39}" type="sibTrans" cxnId="{3A645BD3-18C6-421D-AE03-0983A9B697F4}">
      <dgm:prSet/>
      <dgm:spPr/>
      <dgm:t>
        <a:bodyPr/>
        <a:lstStyle/>
        <a:p>
          <a:pPr latinLnBrk="1"/>
          <a:endParaRPr lang="ko-KR" altLang="en-US"/>
        </a:p>
      </dgm:t>
    </dgm:pt>
    <dgm:pt modelId="{2841FA3A-E531-4B9B-96B0-FFD559A4C8E4}">
      <dgm:prSet phldrT="[텍스트]"/>
      <dgm:spPr/>
      <dgm:t>
        <a:bodyPr/>
        <a:lstStyle/>
        <a:p>
          <a:pPr latinLnBrk="1"/>
          <a:r>
            <a:rPr lang="ko-KR" altLang="en-US" dirty="0" smtClean="0"/>
            <a:t>농산물</a:t>
          </a:r>
          <a:endParaRPr lang="ko-KR" altLang="en-US" dirty="0"/>
        </a:p>
      </dgm:t>
    </dgm:pt>
    <dgm:pt modelId="{4A498DAA-8F54-428C-9A11-403384552927}" type="parTrans" cxnId="{2F832D98-B2C3-4561-AAD0-F74962D8DA93}">
      <dgm:prSet/>
      <dgm:spPr/>
      <dgm:t>
        <a:bodyPr/>
        <a:lstStyle/>
        <a:p>
          <a:pPr latinLnBrk="1"/>
          <a:endParaRPr lang="ko-KR" altLang="en-US"/>
        </a:p>
      </dgm:t>
    </dgm:pt>
    <dgm:pt modelId="{2D7EEC0D-89FE-4D12-A22E-C9D70762B5E7}" type="sibTrans" cxnId="{2F832D98-B2C3-4561-AAD0-F74962D8DA93}">
      <dgm:prSet/>
      <dgm:spPr/>
      <dgm:t>
        <a:bodyPr/>
        <a:lstStyle/>
        <a:p>
          <a:pPr latinLnBrk="1"/>
          <a:endParaRPr lang="ko-KR" altLang="en-US"/>
        </a:p>
      </dgm:t>
    </dgm:pt>
    <dgm:pt modelId="{DB0FDC48-A9C4-472C-84FF-43B5A36B4AA8}">
      <dgm:prSet phldrT="[텍스트]"/>
      <dgm:spPr/>
      <dgm:t>
        <a:bodyPr/>
        <a:lstStyle/>
        <a:p>
          <a:pPr latinLnBrk="1"/>
          <a:r>
            <a:rPr lang="ko-KR" altLang="en-US" dirty="0" smtClean="0"/>
            <a:t>땅콩</a:t>
          </a:r>
          <a:endParaRPr lang="ko-KR" altLang="en-US" dirty="0"/>
        </a:p>
      </dgm:t>
    </dgm:pt>
    <dgm:pt modelId="{1A831A3A-4F15-4366-9AAA-CBDF4C055069}" type="parTrans" cxnId="{D2BF0259-BEE9-42A2-8FDC-05971380299E}">
      <dgm:prSet/>
      <dgm:spPr/>
      <dgm:t>
        <a:bodyPr/>
        <a:lstStyle/>
        <a:p>
          <a:pPr latinLnBrk="1"/>
          <a:endParaRPr lang="ko-KR" altLang="en-US"/>
        </a:p>
      </dgm:t>
    </dgm:pt>
    <dgm:pt modelId="{BA24440D-37CE-49AF-9CE7-FD1F6190E0D7}" type="sibTrans" cxnId="{D2BF0259-BEE9-42A2-8FDC-05971380299E}">
      <dgm:prSet/>
      <dgm:spPr/>
      <dgm:t>
        <a:bodyPr/>
        <a:lstStyle/>
        <a:p>
          <a:pPr latinLnBrk="1"/>
          <a:endParaRPr lang="ko-KR" altLang="en-US"/>
        </a:p>
      </dgm:t>
    </dgm:pt>
    <dgm:pt modelId="{40C632B2-90AE-4F69-B674-8788297827CA}">
      <dgm:prSet phldrT="[텍스트]"/>
      <dgm:spPr/>
      <dgm:t>
        <a:bodyPr/>
        <a:lstStyle/>
        <a:p>
          <a:pPr latinLnBrk="1"/>
          <a:r>
            <a:rPr lang="ko-KR" altLang="en-US" dirty="0" smtClean="0"/>
            <a:t>체험마당</a:t>
          </a:r>
          <a:endParaRPr lang="ko-KR" altLang="en-US" dirty="0"/>
        </a:p>
      </dgm:t>
    </dgm:pt>
    <dgm:pt modelId="{3F519F0F-3E5F-4E28-A348-B58B1A63E0CD}" type="parTrans" cxnId="{208BA1A7-7673-4A9E-B3B1-ACA465D12BC2}">
      <dgm:prSet/>
      <dgm:spPr/>
      <dgm:t>
        <a:bodyPr/>
        <a:lstStyle/>
        <a:p>
          <a:pPr latinLnBrk="1"/>
          <a:endParaRPr lang="ko-KR" altLang="en-US"/>
        </a:p>
      </dgm:t>
    </dgm:pt>
    <dgm:pt modelId="{1E5D7E1E-8C1F-4EC3-B6CB-4365591B87CF}" type="sibTrans" cxnId="{208BA1A7-7673-4A9E-B3B1-ACA465D12BC2}">
      <dgm:prSet/>
      <dgm:spPr/>
      <dgm:t>
        <a:bodyPr/>
        <a:lstStyle/>
        <a:p>
          <a:pPr latinLnBrk="1"/>
          <a:endParaRPr lang="ko-KR" altLang="en-US"/>
        </a:p>
      </dgm:t>
    </dgm:pt>
    <dgm:pt modelId="{36A51FEA-C27A-4E05-92DE-963AE7B87BEB}">
      <dgm:prSet phldrT="[텍스트]"/>
      <dgm:spPr/>
      <dgm:t>
        <a:bodyPr/>
        <a:lstStyle/>
        <a:p>
          <a:pPr latinLnBrk="1"/>
          <a:r>
            <a:rPr lang="ko-KR" altLang="en-US" dirty="0" smtClean="0"/>
            <a:t>복숭아 체험</a:t>
          </a:r>
          <a:endParaRPr lang="en-US" altLang="ko-KR" dirty="0" smtClean="0"/>
        </a:p>
      </dgm:t>
    </dgm:pt>
    <dgm:pt modelId="{BED257CD-802F-4E01-B7B6-7B2E828F087C}" type="parTrans" cxnId="{A1898558-B64A-4F26-BBB2-F981F609C052}">
      <dgm:prSet/>
      <dgm:spPr/>
      <dgm:t>
        <a:bodyPr/>
        <a:lstStyle/>
        <a:p>
          <a:pPr latinLnBrk="1"/>
          <a:endParaRPr lang="ko-KR" altLang="en-US"/>
        </a:p>
      </dgm:t>
    </dgm:pt>
    <dgm:pt modelId="{B8FAEFA0-0B76-4985-BEFE-9686BC9D1DB8}" type="sibTrans" cxnId="{A1898558-B64A-4F26-BBB2-F981F609C052}">
      <dgm:prSet/>
      <dgm:spPr/>
      <dgm:t>
        <a:bodyPr/>
        <a:lstStyle/>
        <a:p>
          <a:pPr latinLnBrk="1"/>
          <a:endParaRPr lang="ko-KR" altLang="en-US"/>
        </a:p>
      </dgm:t>
    </dgm:pt>
    <dgm:pt modelId="{AA9745FD-4514-4603-B06B-721077EEB6EA}">
      <dgm:prSet phldrT="[텍스트]"/>
      <dgm:spPr/>
      <dgm:t>
        <a:bodyPr/>
        <a:lstStyle/>
        <a:p>
          <a:pPr latinLnBrk="1"/>
          <a:r>
            <a:rPr lang="ko-KR" altLang="en-US" dirty="0" smtClean="0"/>
            <a:t>마을 소개</a:t>
          </a:r>
          <a:endParaRPr lang="ko-KR" altLang="en-US" dirty="0"/>
        </a:p>
      </dgm:t>
    </dgm:pt>
    <dgm:pt modelId="{8B8C0D3F-33C6-4152-B08B-3A5969D0E9C6}" type="parTrans" cxnId="{15753D2D-2568-4D69-AF28-D63AF410F8F0}">
      <dgm:prSet/>
      <dgm:spPr/>
      <dgm:t>
        <a:bodyPr/>
        <a:lstStyle/>
        <a:p>
          <a:pPr latinLnBrk="1"/>
          <a:endParaRPr lang="ko-KR" altLang="en-US"/>
        </a:p>
      </dgm:t>
    </dgm:pt>
    <dgm:pt modelId="{2BA035CB-955B-4BB8-832E-DF227FB7CA01}" type="sibTrans" cxnId="{15753D2D-2568-4D69-AF28-D63AF410F8F0}">
      <dgm:prSet/>
      <dgm:spPr/>
      <dgm:t>
        <a:bodyPr/>
        <a:lstStyle/>
        <a:p>
          <a:pPr latinLnBrk="1"/>
          <a:endParaRPr lang="ko-KR" altLang="en-US"/>
        </a:p>
      </dgm:t>
    </dgm:pt>
    <dgm:pt modelId="{033A6A82-99E9-4BB9-878D-76BB390E9108}">
      <dgm:prSet phldrT="[텍스트]"/>
      <dgm:spPr/>
      <dgm:t>
        <a:bodyPr/>
        <a:lstStyle/>
        <a:p>
          <a:pPr latinLnBrk="1"/>
          <a:r>
            <a:rPr lang="ko-KR" altLang="en-US" dirty="0" smtClean="0"/>
            <a:t>고객센터</a:t>
          </a:r>
          <a:endParaRPr lang="ko-KR" altLang="en-US" dirty="0"/>
        </a:p>
      </dgm:t>
    </dgm:pt>
    <dgm:pt modelId="{6E00024B-0DA2-44D1-BBCC-A7411CA4322A}" type="parTrans" cxnId="{A3DA6BC6-5CF5-4BC5-9130-7D0EAAB29541}">
      <dgm:prSet/>
      <dgm:spPr/>
      <dgm:t>
        <a:bodyPr/>
        <a:lstStyle/>
        <a:p>
          <a:pPr latinLnBrk="1"/>
          <a:endParaRPr lang="ko-KR" altLang="en-US"/>
        </a:p>
      </dgm:t>
    </dgm:pt>
    <dgm:pt modelId="{F4B12C4C-B871-469B-9B16-A6CA7216C62D}" type="sibTrans" cxnId="{A3DA6BC6-5CF5-4BC5-9130-7D0EAAB29541}">
      <dgm:prSet/>
      <dgm:spPr/>
      <dgm:t>
        <a:bodyPr/>
        <a:lstStyle/>
        <a:p>
          <a:pPr latinLnBrk="1"/>
          <a:endParaRPr lang="ko-KR" altLang="en-US"/>
        </a:p>
      </dgm:t>
    </dgm:pt>
    <dgm:pt modelId="{8B3195D9-6F91-4A58-821A-0BD0EB7F8956}">
      <dgm:prSet phldrT="[텍스트]"/>
      <dgm:spPr/>
      <dgm:t>
        <a:bodyPr/>
        <a:lstStyle/>
        <a:p>
          <a:pPr latinLnBrk="1"/>
          <a:r>
            <a:rPr lang="ko-KR" altLang="en-US" dirty="0" smtClean="0"/>
            <a:t>복숭아</a:t>
          </a:r>
          <a:endParaRPr lang="ko-KR" altLang="en-US" dirty="0"/>
        </a:p>
      </dgm:t>
    </dgm:pt>
    <dgm:pt modelId="{969D95D2-F9B0-4BB1-82E2-EF5B040A6637}" type="parTrans" cxnId="{3E84CFA7-A8B5-47C5-88B0-2695206C35B7}">
      <dgm:prSet/>
      <dgm:spPr/>
      <dgm:t>
        <a:bodyPr/>
        <a:lstStyle/>
        <a:p>
          <a:pPr latinLnBrk="1"/>
          <a:endParaRPr lang="ko-KR" altLang="en-US"/>
        </a:p>
      </dgm:t>
    </dgm:pt>
    <dgm:pt modelId="{01E0FA00-B69C-4610-8029-317DCD0AC8D6}" type="sibTrans" cxnId="{3E84CFA7-A8B5-47C5-88B0-2695206C35B7}">
      <dgm:prSet/>
      <dgm:spPr/>
      <dgm:t>
        <a:bodyPr/>
        <a:lstStyle/>
        <a:p>
          <a:pPr latinLnBrk="1"/>
          <a:endParaRPr lang="ko-KR" altLang="en-US"/>
        </a:p>
      </dgm:t>
    </dgm:pt>
    <dgm:pt modelId="{FE15BF7C-85A8-4927-BB49-764A602EEAC1}">
      <dgm:prSet phldrT="[텍스트]"/>
      <dgm:spPr/>
      <dgm:t>
        <a:bodyPr/>
        <a:lstStyle/>
        <a:p>
          <a:pPr latinLnBrk="1"/>
          <a:r>
            <a:rPr lang="ko-KR" altLang="en-US" dirty="0" smtClean="0"/>
            <a:t>콩</a:t>
          </a:r>
          <a:endParaRPr lang="ko-KR" altLang="en-US" dirty="0"/>
        </a:p>
      </dgm:t>
    </dgm:pt>
    <dgm:pt modelId="{89A8860F-0B0C-40A6-A8CE-18A6940E9D87}" type="parTrans" cxnId="{55A16E5D-925B-4C2B-8E3C-BDD8E41E35AF}">
      <dgm:prSet/>
      <dgm:spPr/>
      <dgm:t>
        <a:bodyPr/>
        <a:lstStyle/>
        <a:p>
          <a:pPr latinLnBrk="1"/>
          <a:endParaRPr lang="ko-KR" altLang="en-US"/>
        </a:p>
      </dgm:t>
    </dgm:pt>
    <dgm:pt modelId="{ED82BBA1-FEC1-4C32-B54C-8411EBD92504}" type="sibTrans" cxnId="{55A16E5D-925B-4C2B-8E3C-BDD8E41E35AF}">
      <dgm:prSet/>
      <dgm:spPr/>
      <dgm:t>
        <a:bodyPr/>
        <a:lstStyle/>
        <a:p>
          <a:pPr latinLnBrk="1"/>
          <a:endParaRPr lang="ko-KR" altLang="en-US"/>
        </a:p>
      </dgm:t>
    </dgm:pt>
    <dgm:pt modelId="{0EBA67C3-8663-4E1F-ABDA-C332DEA8C684}">
      <dgm:prSet phldrT="[텍스트]"/>
      <dgm:spPr/>
      <dgm:t>
        <a:bodyPr/>
        <a:lstStyle/>
        <a:p>
          <a:pPr latinLnBrk="1"/>
          <a:r>
            <a:rPr lang="ko-KR" altLang="en-US" smtClean="0"/>
            <a:t>쌀</a:t>
          </a:r>
          <a:endParaRPr lang="ko-KR" altLang="en-US" dirty="0"/>
        </a:p>
      </dgm:t>
    </dgm:pt>
    <dgm:pt modelId="{5306B771-C46C-49A6-B3A8-EF433D994CB2}" type="parTrans" cxnId="{C51A0C34-91AC-46CA-A96B-D0113CED033F}">
      <dgm:prSet/>
      <dgm:spPr/>
      <dgm:t>
        <a:bodyPr/>
        <a:lstStyle/>
        <a:p>
          <a:pPr latinLnBrk="1"/>
          <a:endParaRPr lang="ko-KR" altLang="en-US"/>
        </a:p>
      </dgm:t>
    </dgm:pt>
    <dgm:pt modelId="{EEC5425C-4201-472B-BA12-A13C79AA3338}" type="sibTrans" cxnId="{C51A0C34-91AC-46CA-A96B-D0113CED033F}">
      <dgm:prSet/>
      <dgm:spPr/>
      <dgm:t>
        <a:bodyPr/>
        <a:lstStyle/>
        <a:p>
          <a:pPr latinLnBrk="1"/>
          <a:endParaRPr lang="ko-KR" altLang="en-US"/>
        </a:p>
      </dgm:t>
    </dgm:pt>
    <dgm:pt modelId="{750BEA70-DDF9-41BE-BE6F-EA5C86058CCA}">
      <dgm:prSet phldrT="[텍스트]"/>
      <dgm:spPr/>
      <dgm:t>
        <a:bodyPr/>
        <a:lstStyle/>
        <a:p>
          <a:pPr latinLnBrk="1"/>
          <a:r>
            <a:rPr lang="ko-KR" altLang="en-US" dirty="0" smtClean="0"/>
            <a:t>가공농산물</a:t>
          </a:r>
          <a:endParaRPr lang="ko-KR" altLang="en-US" dirty="0"/>
        </a:p>
      </dgm:t>
    </dgm:pt>
    <dgm:pt modelId="{E8103EC4-5B5D-4CCE-A259-064A4C4308F3}" type="parTrans" cxnId="{2EB05585-7FEF-443F-B2CE-3FF76B8CA112}">
      <dgm:prSet/>
      <dgm:spPr/>
      <dgm:t>
        <a:bodyPr/>
        <a:lstStyle/>
        <a:p>
          <a:pPr latinLnBrk="1"/>
          <a:endParaRPr lang="ko-KR" altLang="en-US"/>
        </a:p>
      </dgm:t>
    </dgm:pt>
    <dgm:pt modelId="{9F6C9AC8-314C-452B-A2AE-8C69B7E0B7DE}" type="sibTrans" cxnId="{2EB05585-7FEF-443F-B2CE-3FF76B8CA112}">
      <dgm:prSet/>
      <dgm:spPr/>
      <dgm:t>
        <a:bodyPr/>
        <a:lstStyle/>
        <a:p>
          <a:pPr latinLnBrk="1"/>
          <a:endParaRPr lang="ko-KR" altLang="en-US"/>
        </a:p>
      </dgm:t>
    </dgm:pt>
    <dgm:pt modelId="{0FAB2D8F-ADAD-45CA-B111-404C12EE2541}">
      <dgm:prSet phldrT="[텍스트]"/>
      <dgm:spPr/>
      <dgm:t>
        <a:bodyPr/>
        <a:lstStyle/>
        <a:p>
          <a:pPr latinLnBrk="1"/>
          <a:r>
            <a:rPr lang="ko-KR" altLang="en-US" dirty="0" smtClean="0"/>
            <a:t>메주</a:t>
          </a:r>
          <a:endParaRPr lang="ko-KR" altLang="en-US" dirty="0"/>
        </a:p>
      </dgm:t>
    </dgm:pt>
    <dgm:pt modelId="{2869927E-37F5-47B2-8A1F-8F590E4E136A}" type="parTrans" cxnId="{300D9CFE-1A81-47F9-A77B-661603B3F1F9}">
      <dgm:prSet/>
      <dgm:spPr/>
      <dgm:t>
        <a:bodyPr/>
        <a:lstStyle/>
        <a:p>
          <a:pPr latinLnBrk="1"/>
          <a:endParaRPr lang="ko-KR" altLang="en-US"/>
        </a:p>
      </dgm:t>
    </dgm:pt>
    <dgm:pt modelId="{2004656A-28EA-490C-91EA-763F3C561BC8}" type="sibTrans" cxnId="{300D9CFE-1A81-47F9-A77B-661603B3F1F9}">
      <dgm:prSet/>
      <dgm:spPr/>
      <dgm:t>
        <a:bodyPr/>
        <a:lstStyle/>
        <a:p>
          <a:pPr latinLnBrk="1"/>
          <a:endParaRPr lang="ko-KR" altLang="en-US"/>
        </a:p>
      </dgm:t>
    </dgm:pt>
    <dgm:pt modelId="{34A3041E-F532-4BCE-A70D-F55CF15F40AE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고추가루</a:t>
          </a:r>
          <a:endParaRPr lang="ko-KR" altLang="en-US" dirty="0"/>
        </a:p>
      </dgm:t>
    </dgm:pt>
    <dgm:pt modelId="{6637FA91-CE48-451C-8A72-2472093426CF}" type="parTrans" cxnId="{61CDBEC3-EA15-4014-BAAF-1680CE359309}">
      <dgm:prSet/>
      <dgm:spPr/>
      <dgm:t>
        <a:bodyPr/>
        <a:lstStyle/>
        <a:p>
          <a:pPr latinLnBrk="1"/>
          <a:endParaRPr lang="ko-KR" altLang="en-US"/>
        </a:p>
      </dgm:t>
    </dgm:pt>
    <dgm:pt modelId="{ADB22932-0276-44BF-A0CB-55D849C46359}" type="sibTrans" cxnId="{61CDBEC3-EA15-4014-BAAF-1680CE359309}">
      <dgm:prSet/>
      <dgm:spPr/>
      <dgm:t>
        <a:bodyPr/>
        <a:lstStyle/>
        <a:p>
          <a:pPr latinLnBrk="1"/>
          <a:endParaRPr lang="ko-KR" altLang="en-US"/>
        </a:p>
      </dgm:t>
    </dgm:pt>
    <dgm:pt modelId="{44CFFED8-19FA-4D28-8D7E-4DA7920B5902}">
      <dgm:prSet phldrT="[텍스트]"/>
      <dgm:spPr/>
      <dgm:t>
        <a:bodyPr/>
        <a:lstStyle/>
        <a:p>
          <a:pPr latinLnBrk="1"/>
          <a:r>
            <a:rPr lang="ko-KR" altLang="en-US" dirty="0" smtClean="0"/>
            <a:t>고추</a:t>
          </a:r>
          <a:endParaRPr lang="ko-KR" altLang="en-US" dirty="0"/>
        </a:p>
      </dgm:t>
    </dgm:pt>
    <dgm:pt modelId="{03916AE4-11CF-4909-B59A-9CF446E32BA1}" type="parTrans" cxnId="{83FFF8F2-C78B-4E91-96EF-CE80F176F8F1}">
      <dgm:prSet/>
      <dgm:spPr/>
      <dgm:t>
        <a:bodyPr/>
        <a:lstStyle/>
        <a:p>
          <a:pPr latinLnBrk="1"/>
          <a:endParaRPr lang="ko-KR" altLang="en-US"/>
        </a:p>
      </dgm:t>
    </dgm:pt>
    <dgm:pt modelId="{406AFA4C-2A45-41E6-9F7E-5E8E489A46D7}" type="sibTrans" cxnId="{83FFF8F2-C78B-4E91-96EF-CE80F176F8F1}">
      <dgm:prSet/>
      <dgm:spPr/>
      <dgm:t>
        <a:bodyPr/>
        <a:lstStyle/>
        <a:p>
          <a:pPr latinLnBrk="1"/>
          <a:endParaRPr lang="ko-KR" altLang="en-US"/>
        </a:p>
      </dgm:t>
    </dgm:pt>
    <dgm:pt modelId="{1E2B096C-5A6C-4141-850E-EBFB222618A4}">
      <dgm:prSet phldrT="[텍스트]"/>
      <dgm:spPr/>
      <dgm:t>
        <a:bodyPr/>
        <a:lstStyle/>
        <a:p>
          <a:pPr latinLnBrk="1"/>
          <a:r>
            <a:rPr lang="ko-KR" altLang="en-US" dirty="0" smtClean="0"/>
            <a:t>벼 베기 체험</a:t>
          </a:r>
          <a:endParaRPr lang="en-US" altLang="ko-KR" dirty="0" smtClean="0"/>
        </a:p>
      </dgm:t>
    </dgm:pt>
    <dgm:pt modelId="{1240AA1F-383D-4090-A33B-20976CFD0AA5}" type="parTrans" cxnId="{E5B062ED-71A7-4182-8AD3-888CA44CE2C4}">
      <dgm:prSet/>
      <dgm:spPr/>
      <dgm:t>
        <a:bodyPr/>
        <a:lstStyle/>
        <a:p>
          <a:pPr latinLnBrk="1"/>
          <a:endParaRPr lang="ko-KR" altLang="en-US"/>
        </a:p>
      </dgm:t>
    </dgm:pt>
    <dgm:pt modelId="{C3441D35-EDC7-43FB-9960-2434A8509D4B}" type="sibTrans" cxnId="{E5B062ED-71A7-4182-8AD3-888CA44CE2C4}">
      <dgm:prSet/>
      <dgm:spPr/>
      <dgm:t>
        <a:bodyPr/>
        <a:lstStyle/>
        <a:p>
          <a:pPr latinLnBrk="1"/>
          <a:endParaRPr lang="ko-KR" altLang="en-US"/>
        </a:p>
      </dgm:t>
    </dgm:pt>
    <dgm:pt modelId="{62725CEC-8D0D-4FE5-A4E0-C16EF8526748}">
      <dgm:prSet phldrT="[텍스트]"/>
      <dgm:spPr/>
      <dgm:t>
        <a:bodyPr/>
        <a:lstStyle/>
        <a:p>
          <a:pPr latinLnBrk="1"/>
          <a:r>
            <a:rPr lang="ko-KR" altLang="en-US" dirty="0" smtClean="0"/>
            <a:t>메주 만들기</a:t>
          </a:r>
          <a:endParaRPr lang="en-US" altLang="ko-KR" dirty="0" smtClean="0"/>
        </a:p>
      </dgm:t>
    </dgm:pt>
    <dgm:pt modelId="{44A4C157-F097-4212-AE36-AA62E3D21084}" type="parTrans" cxnId="{F5BC191C-A880-46F9-A7AB-9E9084386247}">
      <dgm:prSet/>
      <dgm:spPr/>
      <dgm:t>
        <a:bodyPr/>
        <a:lstStyle/>
        <a:p>
          <a:pPr latinLnBrk="1"/>
          <a:endParaRPr lang="ko-KR" altLang="en-US"/>
        </a:p>
      </dgm:t>
    </dgm:pt>
    <dgm:pt modelId="{170CAEAD-54EA-49CC-857E-03B8EAB0DEF0}" type="sibTrans" cxnId="{F5BC191C-A880-46F9-A7AB-9E9084386247}">
      <dgm:prSet/>
      <dgm:spPr/>
      <dgm:t>
        <a:bodyPr/>
        <a:lstStyle/>
        <a:p>
          <a:pPr latinLnBrk="1"/>
          <a:endParaRPr lang="ko-KR" altLang="en-US"/>
        </a:p>
      </dgm:t>
    </dgm:pt>
    <dgm:pt modelId="{D7B5326D-0128-449A-94F1-66C54E41B4A3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오향리</a:t>
          </a:r>
          <a:r>
            <a:rPr lang="ko-KR" altLang="en-US" dirty="0" smtClean="0"/>
            <a:t> 유래</a:t>
          </a:r>
          <a:endParaRPr lang="ko-KR" altLang="en-US" dirty="0"/>
        </a:p>
      </dgm:t>
    </dgm:pt>
    <dgm:pt modelId="{291E1046-5C02-4731-9BAD-087FC5F38EBB}" type="parTrans" cxnId="{5533B3D1-9058-45EC-A1E3-CB9F5973FC88}">
      <dgm:prSet/>
      <dgm:spPr/>
      <dgm:t>
        <a:bodyPr/>
        <a:lstStyle/>
        <a:p>
          <a:pPr latinLnBrk="1"/>
          <a:endParaRPr lang="ko-KR" altLang="en-US"/>
        </a:p>
      </dgm:t>
    </dgm:pt>
    <dgm:pt modelId="{9D389F63-CACC-4F79-9AE0-ADEDEC8E4A8D}" type="sibTrans" cxnId="{5533B3D1-9058-45EC-A1E3-CB9F5973FC88}">
      <dgm:prSet/>
      <dgm:spPr/>
      <dgm:t>
        <a:bodyPr/>
        <a:lstStyle/>
        <a:p>
          <a:pPr latinLnBrk="1"/>
          <a:endParaRPr lang="ko-KR" altLang="en-US"/>
        </a:p>
      </dgm:t>
    </dgm:pt>
    <dgm:pt modelId="{02500323-B8E9-4A7C-89DD-362ED570F18B}">
      <dgm:prSet phldrT="[텍스트]"/>
      <dgm:spPr/>
      <dgm:t>
        <a:bodyPr/>
        <a:lstStyle/>
        <a:p>
          <a:pPr latinLnBrk="1"/>
          <a:r>
            <a:rPr lang="ko-KR" altLang="en-US" dirty="0" smtClean="0"/>
            <a:t>주요 유적지</a:t>
          </a:r>
          <a:endParaRPr lang="ko-KR" altLang="en-US" dirty="0"/>
        </a:p>
      </dgm:t>
    </dgm:pt>
    <dgm:pt modelId="{87869DA1-EF1B-451B-93ED-50DF9BB07645}" type="parTrans" cxnId="{E1A9759F-7AB5-4D39-8C2E-5AF417F8C055}">
      <dgm:prSet/>
      <dgm:spPr/>
      <dgm:t>
        <a:bodyPr/>
        <a:lstStyle/>
        <a:p>
          <a:pPr latinLnBrk="1"/>
          <a:endParaRPr lang="ko-KR" altLang="en-US"/>
        </a:p>
      </dgm:t>
    </dgm:pt>
    <dgm:pt modelId="{CFD9A2CA-B3C4-4CC9-AFA5-EBDE28330932}" type="sibTrans" cxnId="{E1A9759F-7AB5-4D39-8C2E-5AF417F8C055}">
      <dgm:prSet/>
      <dgm:spPr/>
      <dgm:t>
        <a:bodyPr/>
        <a:lstStyle/>
        <a:p>
          <a:pPr latinLnBrk="1"/>
          <a:endParaRPr lang="ko-KR" altLang="en-US"/>
        </a:p>
      </dgm:t>
    </dgm:pt>
    <dgm:pt modelId="{111B5189-6843-4EC1-8919-1A7E3667286C}">
      <dgm:prSet phldrT="[텍스트]"/>
      <dgm:spPr/>
      <dgm:t>
        <a:bodyPr/>
        <a:lstStyle/>
        <a:p>
          <a:pPr latinLnBrk="1"/>
          <a:r>
            <a:rPr lang="ko-KR" altLang="en-US" dirty="0" smtClean="0"/>
            <a:t>주요 인물</a:t>
          </a:r>
          <a:endParaRPr lang="ko-KR" altLang="en-US" dirty="0"/>
        </a:p>
      </dgm:t>
    </dgm:pt>
    <dgm:pt modelId="{06475DFA-FB02-432E-AEF9-9613DFB1A4BF}" type="parTrans" cxnId="{033D0674-1CD0-47A0-9CBC-7FCCDD195FE9}">
      <dgm:prSet/>
      <dgm:spPr/>
      <dgm:t>
        <a:bodyPr/>
        <a:lstStyle/>
        <a:p>
          <a:pPr latinLnBrk="1"/>
          <a:endParaRPr lang="ko-KR" altLang="en-US"/>
        </a:p>
      </dgm:t>
    </dgm:pt>
    <dgm:pt modelId="{E46103CE-1C94-4219-BE81-67E215A2E50D}" type="sibTrans" cxnId="{033D0674-1CD0-47A0-9CBC-7FCCDD195FE9}">
      <dgm:prSet/>
      <dgm:spPr/>
      <dgm:t>
        <a:bodyPr/>
        <a:lstStyle/>
        <a:p>
          <a:pPr latinLnBrk="1"/>
          <a:endParaRPr lang="ko-KR" altLang="en-US"/>
        </a:p>
      </dgm:t>
    </dgm:pt>
    <dgm:pt modelId="{671CE995-17A3-462F-A089-BEB47AF27253}">
      <dgm:prSet phldrT="[텍스트]"/>
      <dgm:spPr/>
      <dgm:t>
        <a:bodyPr/>
        <a:lstStyle/>
        <a:p>
          <a:pPr latinLnBrk="1"/>
          <a:r>
            <a:rPr lang="en-US" altLang="ko-KR" dirty="0" smtClean="0"/>
            <a:t>FAQ</a:t>
          </a:r>
          <a:endParaRPr lang="ko-KR" altLang="en-US" dirty="0"/>
        </a:p>
      </dgm:t>
    </dgm:pt>
    <dgm:pt modelId="{F4FB11AB-2453-40A4-A6CA-7D9AEFF79990}" type="parTrans" cxnId="{A94C9354-FDF5-4AFA-9CA4-719CDAC90D52}">
      <dgm:prSet/>
      <dgm:spPr/>
      <dgm:t>
        <a:bodyPr/>
        <a:lstStyle/>
        <a:p>
          <a:pPr latinLnBrk="1"/>
          <a:endParaRPr lang="ko-KR" altLang="en-US"/>
        </a:p>
      </dgm:t>
    </dgm:pt>
    <dgm:pt modelId="{FC149CD7-4AF4-4278-9055-F23FE2C424EC}" type="sibTrans" cxnId="{A94C9354-FDF5-4AFA-9CA4-719CDAC90D52}">
      <dgm:prSet/>
      <dgm:spPr/>
      <dgm:t>
        <a:bodyPr/>
        <a:lstStyle/>
        <a:p>
          <a:pPr latinLnBrk="1"/>
          <a:endParaRPr lang="ko-KR" altLang="en-US"/>
        </a:p>
      </dgm:t>
    </dgm:pt>
    <dgm:pt modelId="{AD20809A-8FD8-43D5-BF99-F2E2DF31B98A}">
      <dgm:prSet phldrT="[텍스트]"/>
      <dgm:spPr/>
      <dgm:t>
        <a:bodyPr/>
        <a:lstStyle/>
        <a:p>
          <a:pPr latinLnBrk="1"/>
          <a:r>
            <a:rPr lang="ko-KR" altLang="en-US" dirty="0" smtClean="0"/>
            <a:t>체험마당</a:t>
          </a:r>
          <a:endParaRPr lang="en-US" altLang="ko-KR" dirty="0" smtClean="0"/>
        </a:p>
      </dgm:t>
    </dgm:pt>
    <dgm:pt modelId="{FE0BE8EE-EF19-4D9D-9F27-343BD6E13A12}" type="parTrans" cxnId="{3E0B8C99-1013-4B4C-9470-4B585EEF17F0}">
      <dgm:prSet/>
      <dgm:spPr/>
      <dgm:t>
        <a:bodyPr/>
        <a:lstStyle/>
        <a:p>
          <a:pPr latinLnBrk="1"/>
          <a:endParaRPr lang="ko-KR" altLang="en-US"/>
        </a:p>
      </dgm:t>
    </dgm:pt>
    <dgm:pt modelId="{E838FA37-9D96-4556-85FD-B91D78993B8F}" type="sibTrans" cxnId="{3E0B8C99-1013-4B4C-9470-4B585EEF17F0}">
      <dgm:prSet/>
      <dgm:spPr/>
      <dgm:t>
        <a:bodyPr/>
        <a:lstStyle/>
        <a:p>
          <a:pPr latinLnBrk="1"/>
          <a:endParaRPr lang="ko-KR" altLang="en-US"/>
        </a:p>
      </dgm:t>
    </dgm:pt>
    <dgm:pt modelId="{28D23756-0A46-4401-87FC-6353719B40FD}">
      <dgm:prSet phldrT="[텍스트]"/>
      <dgm:spPr/>
      <dgm:t>
        <a:bodyPr/>
        <a:lstStyle/>
        <a:p>
          <a:pPr latinLnBrk="1"/>
          <a:r>
            <a:rPr lang="ko-KR" altLang="en-US" dirty="0" smtClean="0"/>
            <a:t>체험 예약하기</a:t>
          </a:r>
          <a:endParaRPr lang="en-US" altLang="ko-KR" dirty="0" smtClean="0"/>
        </a:p>
      </dgm:t>
    </dgm:pt>
    <dgm:pt modelId="{24B9AD18-8224-4078-9512-A51144FE5BC1}" type="parTrans" cxnId="{0793CFC4-4ECA-4598-8384-677B7CEF2CE7}">
      <dgm:prSet/>
      <dgm:spPr/>
      <dgm:t>
        <a:bodyPr/>
        <a:lstStyle/>
        <a:p>
          <a:pPr latinLnBrk="1"/>
          <a:endParaRPr lang="ko-KR" altLang="en-US"/>
        </a:p>
      </dgm:t>
    </dgm:pt>
    <dgm:pt modelId="{B5999558-2408-49B2-AAD2-C7BE9EFF3A34}" type="sibTrans" cxnId="{0793CFC4-4ECA-4598-8384-677B7CEF2CE7}">
      <dgm:prSet/>
      <dgm:spPr/>
      <dgm:t>
        <a:bodyPr/>
        <a:lstStyle/>
        <a:p>
          <a:pPr latinLnBrk="1"/>
          <a:endParaRPr lang="ko-KR" altLang="en-US"/>
        </a:p>
      </dgm:t>
    </dgm:pt>
    <dgm:pt modelId="{CF56659A-EAD0-4507-9867-F073D2152EC0}">
      <dgm:prSet phldrT="[텍스트]"/>
      <dgm:spPr/>
      <dgm:t>
        <a:bodyPr/>
        <a:lstStyle/>
        <a:p>
          <a:pPr latinLnBrk="1"/>
          <a:r>
            <a:rPr lang="ko-KR" altLang="en-US" dirty="0" smtClean="0"/>
            <a:t>마이 페이지</a:t>
          </a:r>
          <a:endParaRPr lang="ko-KR" altLang="en-US" dirty="0"/>
        </a:p>
      </dgm:t>
    </dgm:pt>
    <dgm:pt modelId="{4F545DF9-9F9B-4DC4-93E7-3EC474A599A7}" type="parTrans" cxnId="{2708BC16-2D39-4F90-9E7F-68B1D1358911}">
      <dgm:prSet/>
      <dgm:spPr/>
      <dgm:t>
        <a:bodyPr/>
        <a:lstStyle/>
        <a:p>
          <a:pPr latinLnBrk="1"/>
          <a:endParaRPr lang="ko-KR" altLang="en-US"/>
        </a:p>
      </dgm:t>
    </dgm:pt>
    <dgm:pt modelId="{FB225EF1-99D9-41E8-81FD-225365907478}" type="sibTrans" cxnId="{2708BC16-2D39-4F90-9E7F-68B1D1358911}">
      <dgm:prSet/>
      <dgm:spPr/>
      <dgm:t>
        <a:bodyPr/>
        <a:lstStyle/>
        <a:p>
          <a:pPr latinLnBrk="1"/>
          <a:endParaRPr lang="ko-KR" altLang="en-US"/>
        </a:p>
      </dgm:t>
    </dgm:pt>
    <dgm:pt modelId="{3865AD53-E856-46E2-9272-928DF19E84AF}">
      <dgm:prSet phldrT="[텍스트]"/>
      <dgm:spPr/>
      <dgm:t>
        <a:bodyPr/>
        <a:lstStyle/>
        <a:p>
          <a:pPr latinLnBrk="1"/>
          <a:r>
            <a:rPr lang="ko-KR" altLang="en-US" dirty="0" smtClean="0"/>
            <a:t>공지사항</a:t>
          </a:r>
          <a:endParaRPr lang="ko-KR" altLang="en-US" dirty="0"/>
        </a:p>
      </dgm:t>
    </dgm:pt>
    <dgm:pt modelId="{0FA24DF8-1BFF-491D-B756-DF91CFD8FCCC}" type="parTrans" cxnId="{D9C0448D-C2B6-4B23-BECC-C10462595151}">
      <dgm:prSet/>
      <dgm:spPr/>
      <dgm:t>
        <a:bodyPr/>
        <a:lstStyle/>
        <a:p>
          <a:pPr latinLnBrk="1"/>
          <a:endParaRPr lang="ko-KR" altLang="en-US"/>
        </a:p>
      </dgm:t>
    </dgm:pt>
    <dgm:pt modelId="{767EA330-EA80-4C23-BA76-850143A7E528}" type="sibTrans" cxnId="{D9C0448D-C2B6-4B23-BECC-C10462595151}">
      <dgm:prSet/>
      <dgm:spPr/>
      <dgm:t>
        <a:bodyPr/>
        <a:lstStyle/>
        <a:p>
          <a:pPr latinLnBrk="1"/>
          <a:endParaRPr lang="ko-KR" altLang="en-US"/>
        </a:p>
      </dgm:t>
    </dgm:pt>
    <dgm:pt modelId="{4ECBD655-1A1D-4871-82C7-66F97ABC7E5D}">
      <dgm:prSet phldrT="[텍스트]"/>
      <dgm:spPr/>
      <dgm:t>
        <a:bodyPr/>
        <a:lstStyle/>
        <a:p>
          <a:pPr latinLnBrk="1"/>
          <a:r>
            <a:rPr lang="ko-KR" altLang="en-US" dirty="0" smtClean="0"/>
            <a:t>요청하기</a:t>
          </a:r>
          <a:endParaRPr lang="ko-KR" altLang="en-US" dirty="0"/>
        </a:p>
      </dgm:t>
    </dgm:pt>
    <dgm:pt modelId="{084669CE-13D7-4414-9CFF-41D58DC1D4C7}" type="parTrans" cxnId="{4CB92B19-AD41-45DF-9DE9-AB8736807618}">
      <dgm:prSet/>
      <dgm:spPr/>
      <dgm:t>
        <a:bodyPr/>
        <a:lstStyle/>
        <a:p>
          <a:pPr latinLnBrk="1"/>
          <a:endParaRPr lang="ko-KR" altLang="en-US"/>
        </a:p>
      </dgm:t>
    </dgm:pt>
    <dgm:pt modelId="{FC444B3E-B192-4F6C-88CD-2E5AC773B3E5}" type="sibTrans" cxnId="{4CB92B19-AD41-45DF-9DE9-AB8736807618}">
      <dgm:prSet/>
      <dgm:spPr/>
      <dgm:t>
        <a:bodyPr/>
        <a:lstStyle/>
        <a:p>
          <a:pPr latinLnBrk="1"/>
          <a:endParaRPr lang="ko-KR" altLang="en-US"/>
        </a:p>
      </dgm:t>
    </dgm:pt>
    <dgm:pt modelId="{A347E8BA-C21E-4506-A568-926B18ED6CC3}">
      <dgm:prSet phldrT="[텍스트]"/>
      <dgm:spPr/>
      <dgm:t>
        <a:bodyPr/>
        <a:lstStyle/>
        <a:p>
          <a:pPr latinLnBrk="1"/>
          <a:r>
            <a:rPr lang="ko-KR" altLang="en-US" dirty="0" smtClean="0"/>
            <a:t>체험 </a:t>
          </a:r>
          <a:r>
            <a:rPr lang="ko-KR" altLang="en-US" dirty="0" err="1" smtClean="0"/>
            <a:t>겔러리</a:t>
          </a:r>
          <a:endParaRPr lang="en-US" altLang="ko-KR" dirty="0" smtClean="0"/>
        </a:p>
      </dgm:t>
    </dgm:pt>
    <dgm:pt modelId="{D7D50EBF-D414-4440-B2AF-F646BF221FD9}" type="parTrans" cxnId="{CA307CC2-0447-4FAF-B06B-3A54195F0142}">
      <dgm:prSet/>
      <dgm:spPr/>
      <dgm:t>
        <a:bodyPr/>
        <a:lstStyle/>
        <a:p>
          <a:pPr latinLnBrk="1"/>
          <a:endParaRPr lang="ko-KR" altLang="en-US"/>
        </a:p>
      </dgm:t>
    </dgm:pt>
    <dgm:pt modelId="{816948E3-6355-4E86-816F-09A25379E034}" type="sibTrans" cxnId="{CA307CC2-0447-4FAF-B06B-3A54195F0142}">
      <dgm:prSet/>
      <dgm:spPr/>
      <dgm:t>
        <a:bodyPr/>
        <a:lstStyle/>
        <a:p>
          <a:pPr latinLnBrk="1"/>
          <a:endParaRPr lang="ko-KR" altLang="en-US"/>
        </a:p>
      </dgm:t>
    </dgm:pt>
    <dgm:pt modelId="{99EDC814-4005-466D-9DAF-46AE95941D2F}">
      <dgm:prSet phldrT="[텍스트]"/>
      <dgm:spPr/>
      <dgm:t>
        <a:bodyPr/>
        <a:lstStyle/>
        <a:p>
          <a:pPr latinLnBrk="1"/>
          <a:r>
            <a:rPr lang="ko-KR" altLang="en-US" dirty="0" smtClean="0"/>
            <a:t>관리자</a:t>
          </a:r>
          <a:endParaRPr lang="ko-KR" altLang="en-US" dirty="0"/>
        </a:p>
      </dgm:t>
    </dgm:pt>
    <dgm:pt modelId="{0B1FB856-A660-4D29-B17B-C876B2A85296}" type="parTrans" cxnId="{FC89DBEB-2D6A-4E93-A9B0-D3DD984E37F5}">
      <dgm:prSet/>
      <dgm:spPr/>
      <dgm:t>
        <a:bodyPr/>
        <a:lstStyle/>
        <a:p>
          <a:pPr latinLnBrk="1"/>
          <a:endParaRPr lang="ko-KR" altLang="en-US"/>
        </a:p>
      </dgm:t>
    </dgm:pt>
    <dgm:pt modelId="{FA85B2ED-8D38-4CC0-A3B2-17B5EB331879}" type="sibTrans" cxnId="{FC89DBEB-2D6A-4E93-A9B0-D3DD984E37F5}">
      <dgm:prSet/>
      <dgm:spPr/>
      <dgm:t>
        <a:bodyPr/>
        <a:lstStyle/>
        <a:p>
          <a:pPr latinLnBrk="1"/>
          <a:endParaRPr lang="ko-KR" altLang="en-US"/>
        </a:p>
      </dgm:t>
    </dgm:pt>
    <dgm:pt modelId="{046E8966-8062-4D25-898E-0A4ACE464484}">
      <dgm:prSet phldrT="[텍스트]"/>
      <dgm:spPr/>
      <dgm:t>
        <a:bodyPr/>
        <a:lstStyle/>
        <a:p>
          <a:pPr latinLnBrk="1"/>
          <a:r>
            <a:rPr lang="ko-KR" altLang="en-US" dirty="0" smtClean="0"/>
            <a:t>상품 등록</a:t>
          </a:r>
          <a:endParaRPr lang="ko-KR" altLang="en-US" dirty="0"/>
        </a:p>
      </dgm:t>
    </dgm:pt>
    <dgm:pt modelId="{BB02E10A-BC99-4F0D-802F-E67A08E1C300}" type="parTrans" cxnId="{3AA55543-6753-4F45-9B14-C2C0700C38F5}">
      <dgm:prSet/>
      <dgm:spPr/>
      <dgm:t>
        <a:bodyPr/>
        <a:lstStyle/>
        <a:p>
          <a:pPr latinLnBrk="1"/>
          <a:endParaRPr lang="ko-KR" altLang="en-US"/>
        </a:p>
      </dgm:t>
    </dgm:pt>
    <dgm:pt modelId="{C3E04D71-9698-451B-A68A-BBE3481DAFA9}" type="sibTrans" cxnId="{3AA55543-6753-4F45-9B14-C2C0700C38F5}">
      <dgm:prSet/>
      <dgm:spPr/>
      <dgm:t>
        <a:bodyPr/>
        <a:lstStyle/>
        <a:p>
          <a:pPr latinLnBrk="1"/>
          <a:endParaRPr lang="ko-KR" altLang="en-US"/>
        </a:p>
      </dgm:t>
    </dgm:pt>
    <dgm:pt modelId="{D95A786C-4380-49DF-BBCB-5989184E963B}">
      <dgm:prSet phldrT="[텍스트]"/>
      <dgm:spPr/>
      <dgm:t>
        <a:bodyPr/>
        <a:lstStyle/>
        <a:p>
          <a:pPr latinLnBrk="1"/>
          <a:r>
            <a:rPr lang="ko-KR" altLang="en-US" dirty="0" smtClean="0"/>
            <a:t>결제 처리</a:t>
          </a:r>
          <a:endParaRPr lang="ko-KR" altLang="en-US" dirty="0"/>
        </a:p>
      </dgm:t>
    </dgm:pt>
    <dgm:pt modelId="{9838C4ED-0CE9-41FD-9FCC-70B47D38D52B}" type="parTrans" cxnId="{74B92D97-45E0-4D68-8F93-D69075728019}">
      <dgm:prSet/>
      <dgm:spPr/>
      <dgm:t>
        <a:bodyPr/>
        <a:lstStyle/>
        <a:p>
          <a:pPr latinLnBrk="1"/>
          <a:endParaRPr lang="ko-KR" altLang="en-US"/>
        </a:p>
      </dgm:t>
    </dgm:pt>
    <dgm:pt modelId="{13480090-FA6F-43F0-8787-68375CF7FE85}" type="sibTrans" cxnId="{74B92D97-45E0-4D68-8F93-D69075728019}">
      <dgm:prSet/>
      <dgm:spPr/>
      <dgm:t>
        <a:bodyPr/>
        <a:lstStyle/>
        <a:p>
          <a:pPr latinLnBrk="1"/>
          <a:endParaRPr lang="ko-KR" altLang="en-US"/>
        </a:p>
      </dgm:t>
    </dgm:pt>
    <dgm:pt modelId="{0207CB0A-433D-4AB6-AC5C-2BB177400DD6}">
      <dgm:prSet phldrT="[텍스트]"/>
      <dgm:spPr/>
      <dgm:t>
        <a:bodyPr/>
        <a:lstStyle/>
        <a:p>
          <a:pPr latinLnBrk="1"/>
          <a:r>
            <a:rPr lang="ko-KR" altLang="en-US" dirty="0" smtClean="0"/>
            <a:t>게시판 관리</a:t>
          </a:r>
          <a:endParaRPr lang="ko-KR" altLang="en-US" dirty="0"/>
        </a:p>
      </dgm:t>
    </dgm:pt>
    <dgm:pt modelId="{5C5C45DB-4AD5-4F5C-AB03-7CFCD819ADA1}" type="parTrans" cxnId="{6A2AA9E0-A044-4FB9-8FD4-572575881FB2}">
      <dgm:prSet/>
      <dgm:spPr/>
      <dgm:t>
        <a:bodyPr/>
        <a:lstStyle/>
        <a:p>
          <a:pPr latinLnBrk="1"/>
          <a:endParaRPr lang="ko-KR" altLang="en-US"/>
        </a:p>
      </dgm:t>
    </dgm:pt>
    <dgm:pt modelId="{161C7D9B-6DE3-4BBA-8654-3CFB917760E6}" type="sibTrans" cxnId="{6A2AA9E0-A044-4FB9-8FD4-572575881FB2}">
      <dgm:prSet/>
      <dgm:spPr/>
      <dgm:t>
        <a:bodyPr/>
        <a:lstStyle/>
        <a:p>
          <a:pPr latinLnBrk="1"/>
          <a:endParaRPr lang="ko-KR" altLang="en-US"/>
        </a:p>
      </dgm:t>
    </dgm:pt>
    <dgm:pt modelId="{635E2D89-A80D-4764-8EE4-93E3F5C3F498}">
      <dgm:prSet phldrT="[텍스트]"/>
      <dgm:spPr/>
      <dgm:t>
        <a:bodyPr/>
        <a:lstStyle/>
        <a:p>
          <a:pPr latinLnBrk="1"/>
          <a:r>
            <a:rPr lang="ko-KR" altLang="en-US" dirty="0" smtClean="0"/>
            <a:t>사용자 관리</a:t>
          </a:r>
          <a:endParaRPr lang="ko-KR" altLang="en-US" dirty="0"/>
        </a:p>
      </dgm:t>
    </dgm:pt>
    <dgm:pt modelId="{4738BBBD-980F-4FFB-BE6A-DF58B72225EB}" type="parTrans" cxnId="{64DEDD75-CE0F-46BF-86B9-AB2938BBE3F5}">
      <dgm:prSet/>
      <dgm:spPr/>
      <dgm:t>
        <a:bodyPr/>
        <a:lstStyle/>
        <a:p>
          <a:pPr latinLnBrk="1"/>
          <a:endParaRPr lang="ko-KR" altLang="en-US"/>
        </a:p>
      </dgm:t>
    </dgm:pt>
    <dgm:pt modelId="{68F9E6C0-8D4B-4EE0-855B-2C8FEFE20CDB}" type="sibTrans" cxnId="{64DEDD75-CE0F-46BF-86B9-AB2938BBE3F5}">
      <dgm:prSet/>
      <dgm:spPr/>
      <dgm:t>
        <a:bodyPr/>
        <a:lstStyle/>
        <a:p>
          <a:pPr latinLnBrk="1"/>
          <a:endParaRPr lang="ko-KR" altLang="en-US"/>
        </a:p>
      </dgm:t>
    </dgm:pt>
    <dgm:pt modelId="{376CF697-7307-4351-BA64-4D4213352514}" type="pres">
      <dgm:prSet presAssocID="{4CF72066-3E2D-4486-A524-EBDFC996FF3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C59F3ED-C326-46FE-8897-B4A5D8AEC3F6}" type="pres">
      <dgm:prSet presAssocID="{E91AC741-5DB0-4AD2-B956-8F6CF4DDA37E}" presName="hierRoot1" presStyleCnt="0">
        <dgm:presLayoutVars>
          <dgm:hierBranch val="init"/>
        </dgm:presLayoutVars>
      </dgm:prSet>
      <dgm:spPr/>
    </dgm:pt>
    <dgm:pt modelId="{5A0759A1-6DC6-4CFD-945D-DBA3C2385469}" type="pres">
      <dgm:prSet presAssocID="{E91AC741-5DB0-4AD2-B956-8F6CF4DDA37E}" presName="rootComposite1" presStyleCnt="0"/>
      <dgm:spPr/>
    </dgm:pt>
    <dgm:pt modelId="{E0ED8113-43AD-4F73-8502-2037D3C19AEC}" type="pres">
      <dgm:prSet presAssocID="{E91AC741-5DB0-4AD2-B956-8F6CF4DDA37E}" presName="rootText1" presStyleLbl="node0" presStyleIdx="0" presStyleCnt="1" custScaleX="467162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EA36DE7-CE3B-4764-8536-A5F12DC77CB7}" type="pres">
      <dgm:prSet presAssocID="{E91AC741-5DB0-4AD2-B956-8F6CF4DDA37E}" presName="rootConnector1" presStyleLbl="node1" presStyleIdx="0" presStyleCnt="0"/>
      <dgm:spPr/>
    </dgm:pt>
    <dgm:pt modelId="{D9B2E967-27B6-4766-84C3-AD00A09174D5}" type="pres">
      <dgm:prSet presAssocID="{E91AC741-5DB0-4AD2-B956-8F6CF4DDA37E}" presName="hierChild2" presStyleCnt="0"/>
      <dgm:spPr/>
    </dgm:pt>
    <dgm:pt modelId="{1BE4CA32-1755-4F47-B78F-E49835E4EFB8}" type="pres">
      <dgm:prSet presAssocID="{5216FCD2-BD56-4BF9-928A-2C8265F95473}" presName="Name37" presStyleLbl="parChTrans1D2" presStyleIdx="0" presStyleCnt="5"/>
      <dgm:spPr/>
    </dgm:pt>
    <dgm:pt modelId="{266C18D3-7A45-4BBE-9D28-C72D0ABAB09B}" type="pres">
      <dgm:prSet presAssocID="{660F576B-67A8-4BC1-941C-D4FA5A0FB997}" presName="hierRoot2" presStyleCnt="0">
        <dgm:presLayoutVars>
          <dgm:hierBranch val="init"/>
        </dgm:presLayoutVars>
      </dgm:prSet>
      <dgm:spPr/>
    </dgm:pt>
    <dgm:pt modelId="{B8BD793F-5BF2-4930-B0F9-1ADA1503648D}" type="pres">
      <dgm:prSet presAssocID="{660F576B-67A8-4BC1-941C-D4FA5A0FB997}" presName="rootComposite" presStyleCnt="0"/>
      <dgm:spPr/>
    </dgm:pt>
    <dgm:pt modelId="{44A736D2-051C-4FF7-8250-FB9FD58606BC}" type="pres">
      <dgm:prSet presAssocID="{660F576B-67A8-4BC1-941C-D4FA5A0FB997}" presName="rootText" presStyleLbl="node2" presStyleIdx="0" presStyleCnt="5">
        <dgm:presLayoutVars>
          <dgm:chPref val="3"/>
        </dgm:presLayoutVars>
      </dgm:prSet>
      <dgm:spPr/>
    </dgm:pt>
    <dgm:pt modelId="{2BFE0B01-D75D-47DE-982E-5F8FDA17A4D9}" type="pres">
      <dgm:prSet presAssocID="{660F576B-67A8-4BC1-941C-D4FA5A0FB997}" presName="rootConnector" presStyleLbl="node2" presStyleIdx="0" presStyleCnt="5"/>
      <dgm:spPr/>
    </dgm:pt>
    <dgm:pt modelId="{07C5C8C6-9BE2-4BB1-B4C4-5BD55E43DA0B}" type="pres">
      <dgm:prSet presAssocID="{660F576B-67A8-4BC1-941C-D4FA5A0FB997}" presName="hierChild4" presStyleCnt="0"/>
      <dgm:spPr/>
    </dgm:pt>
    <dgm:pt modelId="{22FB501A-10E9-499C-9E66-0BE2DA36296C}" type="pres">
      <dgm:prSet presAssocID="{4A498DAA-8F54-428C-9A11-403384552927}" presName="Name37" presStyleLbl="parChTrans1D3" presStyleIdx="0" presStyleCnt="16"/>
      <dgm:spPr/>
    </dgm:pt>
    <dgm:pt modelId="{706BD082-705E-4E4D-94AB-26AB77F59B8C}" type="pres">
      <dgm:prSet presAssocID="{2841FA3A-E531-4B9B-96B0-FFD559A4C8E4}" presName="hierRoot2" presStyleCnt="0">
        <dgm:presLayoutVars>
          <dgm:hierBranch val="init"/>
        </dgm:presLayoutVars>
      </dgm:prSet>
      <dgm:spPr/>
    </dgm:pt>
    <dgm:pt modelId="{ADA91219-55B3-4549-8EFF-DF664CA5ABC2}" type="pres">
      <dgm:prSet presAssocID="{2841FA3A-E531-4B9B-96B0-FFD559A4C8E4}" presName="rootComposite" presStyleCnt="0"/>
      <dgm:spPr/>
    </dgm:pt>
    <dgm:pt modelId="{A9A1E6B9-C0C3-4F21-9F56-54D170EE62BB}" type="pres">
      <dgm:prSet presAssocID="{2841FA3A-E531-4B9B-96B0-FFD559A4C8E4}" presName="rootText" presStyleLbl="node3" presStyleIdx="0" presStyleCnt="16">
        <dgm:presLayoutVars>
          <dgm:chPref val="3"/>
        </dgm:presLayoutVars>
      </dgm:prSet>
      <dgm:spPr/>
    </dgm:pt>
    <dgm:pt modelId="{92868D68-DB83-440B-A329-8EC1A660A6C6}" type="pres">
      <dgm:prSet presAssocID="{2841FA3A-E531-4B9B-96B0-FFD559A4C8E4}" presName="rootConnector" presStyleLbl="node3" presStyleIdx="0" presStyleCnt="16"/>
      <dgm:spPr/>
    </dgm:pt>
    <dgm:pt modelId="{77DE815B-4E4C-492B-90E5-B8996A26B412}" type="pres">
      <dgm:prSet presAssocID="{2841FA3A-E531-4B9B-96B0-FFD559A4C8E4}" presName="hierChild4" presStyleCnt="0"/>
      <dgm:spPr/>
    </dgm:pt>
    <dgm:pt modelId="{7D61AAD0-D7E7-45B9-B874-8DBAAED2430A}" type="pres">
      <dgm:prSet presAssocID="{5306B771-C46C-49A6-B3A8-EF433D994CB2}" presName="Name37" presStyleLbl="parChTrans1D4" presStyleIdx="0" presStyleCnt="10"/>
      <dgm:spPr/>
    </dgm:pt>
    <dgm:pt modelId="{505C29AD-23AF-4610-A6C5-8B8543ADB757}" type="pres">
      <dgm:prSet presAssocID="{0EBA67C3-8663-4E1F-ABDA-C332DEA8C684}" presName="hierRoot2" presStyleCnt="0">
        <dgm:presLayoutVars>
          <dgm:hierBranch val="init"/>
        </dgm:presLayoutVars>
      </dgm:prSet>
      <dgm:spPr/>
    </dgm:pt>
    <dgm:pt modelId="{52E8F160-0421-44A9-A1F7-AB4FC06F31C0}" type="pres">
      <dgm:prSet presAssocID="{0EBA67C3-8663-4E1F-ABDA-C332DEA8C684}" presName="rootComposite" presStyleCnt="0"/>
      <dgm:spPr/>
    </dgm:pt>
    <dgm:pt modelId="{F52A53F8-CB8B-4AC4-B754-78D1B5C6D988}" type="pres">
      <dgm:prSet presAssocID="{0EBA67C3-8663-4E1F-ABDA-C332DEA8C684}" presName="rootText" presStyleLbl="node4" presStyleIdx="0" presStyleCnt="10">
        <dgm:presLayoutVars>
          <dgm:chPref val="3"/>
        </dgm:presLayoutVars>
      </dgm:prSet>
      <dgm:spPr/>
    </dgm:pt>
    <dgm:pt modelId="{2E65D53E-421E-4FCF-A5CC-EBC9D92FBDE4}" type="pres">
      <dgm:prSet presAssocID="{0EBA67C3-8663-4E1F-ABDA-C332DEA8C684}" presName="rootConnector" presStyleLbl="node4" presStyleIdx="0" presStyleCnt="10"/>
      <dgm:spPr/>
    </dgm:pt>
    <dgm:pt modelId="{5326D5F0-04B0-419B-80D6-577FC2406906}" type="pres">
      <dgm:prSet presAssocID="{0EBA67C3-8663-4E1F-ABDA-C332DEA8C684}" presName="hierChild4" presStyleCnt="0"/>
      <dgm:spPr/>
    </dgm:pt>
    <dgm:pt modelId="{3873E066-8E27-4C8E-AD47-6731D194FDA9}" type="pres">
      <dgm:prSet presAssocID="{0EBA67C3-8663-4E1F-ABDA-C332DEA8C684}" presName="hierChild5" presStyleCnt="0"/>
      <dgm:spPr/>
    </dgm:pt>
    <dgm:pt modelId="{D1AD28F5-8BE5-41B7-8674-80A7340D5097}" type="pres">
      <dgm:prSet presAssocID="{1A831A3A-4F15-4366-9AAA-CBDF4C055069}" presName="Name37" presStyleLbl="parChTrans1D4" presStyleIdx="1" presStyleCnt="10"/>
      <dgm:spPr/>
    </dgm:pt>
    <dgm:pt modelId="{A4852502-1D13-47B2-A0D3-F04D426E8B04}" type="pres">
      <dgm:prSet presAssocID="{DB0FDC48-A9C4-472C-84FF-43B5A36B4AA8}" presName="hierRoot2" presStyleCnt="0">
        <dgm:presLayoutVars>
          <dgm:hierBranch val="init"/>
        </dgm:presLayoutVars>
      </dgm:prSet>
      <dgm:spPr/>
    </dgm:pt>
    <dgm:pt modelId="{D401482F-DB57-4CB5-AD32-4D10645D62E6}" type="pres">
      <dgm:prSet presAssocID="{DB0FDC48-A9C4-472C-84FF-43B5A36B4AA8}" presName="rootComposite" presStyleCnt="0"/>
      <dgm:spPr/>
    </dgm:pt>
    <dgm:pt modelId="{358DF73C-3E84-4524-807F-A64DCFF41BFE}" type="pres">
      <dgm:prSet presAssocID="{DB0FDC48-A9C4-472C-84FF-43B5A36B4AA8}" presName="rootText" presStyleLbl="node4" presStyleIdx="1" presStyleCnt="10">
        <dgm:presLayoutVars>
          <dgm:chPref val="3"/>
        </dgm:presLayoutVars>
      </dgm:prSet>
      <dgm:spPr/>
    </dgm:pt>
    <dgm:pt modelId="{2E8D14B0-30F8-458F-BF9B-7949E52DF20B}" type="pres">
      <dgm:prSet presAssocID="{DB0FDC48-A9C4-472C-84FF-43B5A36B4AA8}" presName="rootConnector" presStyleLbl="node4" presStyleIdx="1" presStyleCnt="10"/>
      <dgm:spPr/>
    </dgm:pt>
    <dgm:pt modelId="{44735801-211B-4AD9-AB74-E322D0CA382D}" type="pres">
      <dgm:prSet presAssocID="{DB0FDC48-A9C4-472C-84FF-43B5A36B4AA8}" presName="hierChild4" presStyleCnt="0"/>
      <dgm:spPr/>
    </dgm:pt>
    <dgm:pt modelId="{4F429E58-E92E-4904-A0BA-7D3553E6B5AB}" type="pres">
      <dgm:prSet presAssocID="{DB0FDC48-A9C4-472C-84FF-43B5A36B4AA8}" presName="hierChild5" presStyleCnt="0"/>
      <dgm:spPr/>
    </dgm:pt>
    <dgm:pt modelId="{021AC0B7-142A-4411-B4C2-F32B6F9BCE9B}" type="pres">
      <dgm:prSet presAssocID="{969D95D2-F9B0-4BB1-82E2-EF5B040A6637}" presName="Name37" presStyleLbl="parChTrans1D4" presStyleIdx="2" presStyleCnt="10"/>
      <dgm:spPr/>
    </dgm:pt>
    <dgm:pt modelId="{119C1AB6-0298-4D49-99F8-873B7ECD3B36}" type="pres">
      <dgm:prSet presAssocID="{8B3195D9-6F91-4A58-821A-0BD0EB7F8956}" presName="hierRoot2" presStyleCnt="0">
        <dgm:presLayoutVars>
          <dgm:hierBranch val="init"/>
        </dgm:presLayoutVars>
      </dgm:prSet>
      <dgm:spPr/>
    </dgm:pt>
    <dgm:pt modelId="{6CF9E31C-5763-403E-A903-A8B939D70381}" type="pres">
      <dgm:prSet presAssocID="{8B3195D9-6F91-4A58-821A-0BD0EB7F8956}" presName="rootComposite" presStyleCnt="0"/>
      <dgm:spPr/>
    </dgm:pt>
    <dgm:pt modelId="{01D4FAC2-2CC2-4367-9BA6-0EB8A5A33267}" type="pres">
      <dgm:prSet presAssocID="{8B3195D9-6F91-4A58-821A-0BD0EB7F8956}" presName="rootText" presStyleLbl="node4" presStyleIdx="2" presStyleCnt="10">
        <dgm:presLayoutVars>
          <dgm:chPref val="3"/>
        </dgm:presLayoutVars>
      </dgm:prSet>
      <dgm:spPr/>
    </dgm:pt>
    <dgm:pt modelId="{4BC3C4ED-15BE-48B3-8540-904CE897CB08}" type="pres">
      <dgm:prSet presAssocID="{8B3195D9-6F91-4A58-821A-0BD0EB7F8956}" presName="rootConnector" presStyleLbl="node4" presStyleIdx="2" presStyleCnt="10"/>
      <dgm:spPr/>
    </dgm:pt>
    <dgm:pt modelId="{96F2893A-F150-47B1-8976-82983B2E113B}" type="pres">
      <dgm:prSet presAssocID="{8B3195D9-6F91-4A58-821A-0BD0EB7F8956}" presName="hierChild4" presStyleCnt="0"/>
      <dgm:spPr/>
    </dgm:pt>
    <dgm:pt modelId="{B532ACFD-12F9-44E7-8592-3148BDED74F9}" type="pres">
      <dgm:prSet presAssocID="{8B3195D9-6F91-4A58-821A-0BD0EB7F8956}" presName="hierChild5" presStyleCnt="0"/>
      <dgm:spPr/>
    </dgm:pt>
    <dgm:pt modelId="{12B9DC81-7CC2-4385-BDFF-2338BDDC1B99}" type="pres">
      <dgm:prSet presAssocID="{89A8860F-0B0C-40A6-A8CE-18A6940E9D87}" presName="Name37" presStyleLbl="parChTrans1D4" presStyleIdx="3" presStyleCnt="10"/>
      <dgm:spPr/>
    </dgm:pt>
    <dgm:pt modelId="{5180F811-2CEA-469D-9716-1D09B493AF3B}" type="pres">
      <dgm:prSet presAssocID="{FE15BF7C-85A8-4927-BB49-764A602EEAC1}" presName="hierRoot2" presStyleCnt="0">
        <dgm:presLayoutVars>
          <dgm:hierBranch val="init"/>
        </dgm:presLayoutVars>
      </dgm:prSet>
      <dgm:spPr/>
    </dgm:pt>
    <dgm:pt modelId="{47E79F20-33BF-4DD1-AF60-846F62A78BEE}" type="pres">
      <dgm:prSet presAssocID="{FE15BF7C-85A8-4927-BB49-764A602EEAC1}" presName="rootComposite" presStyleCnt="0"/>
      <dgm:spPr/>
    </dgm:pt>
    <dgm:pt modelId="{4AF3FA47-289B-4A7B-ACFD-08D471144F02}" type="pres">
      <dgm:prSet presAssocID="{FE15BF7C-85A8-4927-BB49-764A602EEAC1}" presName="rootText" presStyleLbl="node4" presStyleIdx="3" presStyleCnt="10">
        <dgm:presLayoutVars>
          <dgm:chPref val="3"/>
        </dgm:presLayoutVars>
      </dgm:prSet>
      <dgm:spPr/>
    </dgm:pt>
    <dgm:pt modelId="{F0D857A3-A7F1-4B05-A6DE-9026397B9705}" type="pres">
      <dgm:prSet presAssocID="{FE15BF7C-85A8-4927-BB49-764A602EEAC1}" presName="rootConnector" presStyleLbl="node4" presStyleIdx="3" presStyleCnt="10"/>
      <dgm:spPr/>
    </dgm:pt>
    <dgm:pt modelId="{982F6415-87C7-494C-A7DC-31F81C7A0CE8}" type="pres">
      <dgm:prSet presAssocID="{FE15BF7C-85A8-4927-BB49-764A602EEAC1}" presName="hierChild4" presStyleCnt="0"/>
      <dgm:spPr/>
    </dgm:pt>
    <dgm:pt modelId="{3BEFC21A-8D34-470F-B77A-833A161C3000}" type="pres">
      <dgm:prSet presAssocID="{FE15BF7C-85A8-4927-BB49-764A602EEAC1}" presName="hierChild5" presStyleCnt="0"/>
      <dgm:spPr/>
    </dgm:pt>
    <dgm:pt modelId="{AB664805-8B2D-4F36-98C6-118DA684BBFC}" type="pres">
      <dgm:prSet presAssocID="{03916AE4-11CF-4909-B59A-9CF446E32BA1}" presName="Name37" presStyleLbl="parChTrans1D4" presStyleIdx="4" presStyleCnt="10"/>
      <dgm:spPr/>
    </dgm:pt>
    <dgm:pt modelId="{02BA6E89-E53B-4441-AEBC-DF08B73439A9}" type="pres">
      <dgm:prSet presAssocID="{44CFFED8-19FA-4D28-8D7E-4DA7920B5902}" presName="hierRoot2" presStyleCnt="0">
        <dgm:presLayoutVars>
          <dgm:hierBranch val="init"/>
        </dgm:presLayoutVars>
      </dgm:prSet>
      <dgm:spPr/>
    </dgm:pt>
    <dgm:pt modelId="{D987F2C4-385E-4FCD-ABD3-24A3288A4319}" type="pres">
      <dgm:prSet presAssocID="{44CFFED8-19FA-4D28-8D7E-4DA7920B5902}" presName="rootComposite" presStyleCnt="0"/>
      <dgm:spPr/>
    </dgm:pt>
    <dgm:pt modelId="{157E9344-B48C-4448-92E4-A394DD7C5973}" type="pres">
      <dgm:prSet presAssocID="{44CFFED8-19FA-4D28-8D7E-4DA7920B5902}" presName="rootText" presStyleLbl="node4" presStyleIdx="4" presStyleCnt="10">
        <dgm:presLayoutVars>
          <dgm:chPref val="3"/>
        </dgm:presLayoutVars>
      </dgm:prSet>
      <dgm:spPr/>
    </dgm:pt>
    <dgm:pt modelId="{53931450-F2D6-467C-AAB2-91A2AC63CEB0}" type="pres">
      <dgm:prSet presAssocID="{44CFFED8-19FA-4D28-8D7E-4DA7920B5902}" presName="rootConnector" presStyleLbl="node4" presStyleIdx="4" presStyleCnt="10"/>
      <dgm:spPr/>
    </dgm:pt>
    <dgm:pt modelId="{1E95D5F7-5D76-459A-BB28-CE12FE282ECC}" type="pres">
      <dgm:prSet presAssocID="{44CFFED8-19FA-4D28-8D7E-4DA7920B5902}" presName="hierChild4" presStyleCnt="0"/>
      <dgm:spPr/>
    </dgm:pt>
    <dgm:pt modelId="{A6546090-2C66-40D9-A948-4E6647378744}" type="pres">
      <dgm:prSet presAssocID="{44CFFED8-19FA-4D28-8D7E-4DA7920B5902}" presName="hierChild5" presStyleCnt="0"/>
      <dgm:spPr/>
    </dgm:pt>
    <dgm:pt modelId="{5A491B51-A67D-4388-A085-C17CBA109448}" type="pres">
      <dgm:prSet presAssocID="{2841FA3A-E531-4B9B-96B0-FFD559A4C8E4}" presName="hierChild5" presStyleCnt="0"/>
      <dgm:spPr/>
    </dgm:pt>
    <dgm:pt modelId="{CE521064-3605-4385-A395-A20C10C7EAC7}" type="pres">
      <dgm:prSet presAssocID="{E8103EC4-5B5D-4CCE-A259-064A4C4308F3}" presName="Name37" presStyleLbl="parChTrans1D3" presStyleIdx="1" presStyleCnt="16"/>
      <dgm:spPr/>
    </dgm:pt>
    <dgm:pt modelId="{14DB16C3-11C0-4BE3-B304-03C2C3592144}" type="pres">
      <dgm:prSet presAssocID="{750BEA70-DDF9-41BE-BE6F-EA5C86058CCA}" presName="hierRoot2" presStyleCnt="0">
        <dgm:presLayoutVars>
          <dgm:hierBranch val="init"/>
        </dgm:presLayoutVars>
      </dgm:prSet>
      <dgm:spPr/>
    </dgm:pt>
    <dgm:pt modelId="{537BE073-C92D-4E60-9632-11F533F3222C}" type="pres">
      <dgm:prSet presAssocID="{750BEA70-DDF9-41BE-BE6F-EA5C86058CCA}" presName="rootComposite" presStyleCnt="0"/>
      <dgm:spPr/>
    </dgm:pt>
    <dgm:pt modelId="{BDDE3AD8-B262-42C4-9283-8E75311143D6}" type="pres">
      <dgm:prSet presAssocID="{750BEA70-DDF9-41BE-BE6F-EA5C86058CCA}" presName="rootText" presStyleLbl="node3" presStyleIdx="1" presStyleCnt="16">
        <dgm:presLayoutVars>
          <dgm:chPref val="3"/>
        </dgm:presLayoutVars>
      </dgm:prSet>
      <dgm:spPr/>
    </dgm:pt>
    <dgm:pt modelId="{81ED65C2-51D4-4270-AA96-46369A14A32D}" type="pres">
      <dgm:prSet presAssocID="{750BEA70-DDF9-41BE-BE6F-EA5C86058CCA}" presName="rootConnector" presStyleLbl="node3" presStyleIdx="1" presStyleCnt="16"/>
      <dgm:spPr/>
    </dgm:pt>
    <dgm:pt modelId="{86BDACF1-DC7D-4630-99B5-C05E634D8A69}" type="pres">
      <dgm:prSet presAssocID="{750BEA70-DDF9-41BE-BE6F-EA5C86058CCA}" presName="hierChild4" presStyleCnt="0"/>
      <dgm:spPr/>
    </dgm:pt>
    <dgm:pt modelId="{D9B08C63-F083-4F2A-A553-461B7A863AAC}" type="pres">
      <dgm:prSet presAssocID="{2869927E-37F5-47B2-8A1F-8F590E4E136A}" presName="Name37" presStyleLbl="parChTrans1D4" presStyleIdx="5" presStyleCnt="10"/>
      <dgm:spPr/>
    </dgm:pt>
    <dgm:pt modelId="{7F2EAAA5-A37D-456E-8231-7B998F3F90E7}" type="pres">
      <dgm:prSet presAssocID="{0FAB2D8F-ADAD-45CA-B111-404C12EE2541}" presName="hierRoot2" presStyleCnt="0">
        <dgm:presLayoutVars>
          <dgm:hierBranch val="init"/>
        </dgm:presLayoutVars>
      </dgm:prSet>
      <dgm:spPr/>
    </dgm:pt>
    <dgm:pt modelId="{54EA2C05-60D3-4EB0-9550-0C2B48CE3C21}" type="pres">
      <dgm:prSet presAssocID="{0FAB2D8F-ADAD-45CA-B111-404C12EE2541}" presName="rootComposite" presStyleCnt="0"/>
      <dgm:spPr/>
    </dgm:pt>
    <dgm:pt modelId="{200563F1-E35F-47AE-B412-23114E2A3039}" type="pres">
      <dgm:prSet presAssocID="{0FAB2D8F-ADAD-45CA-B111-404C12EE2541}" presName="rootText" presStyleLbl="node4" presStyleIdx="5" presStyleCnt="10">
        <dgm:presLayoutVars>
          <dgm:chPref val="3"/>
        </dgm:presLayoutVars>
      </dgm:prSet>
      <dgm:spPr/>
    </dgm:pt>
    <dgm:pt modelId="{6AEB082D-A1C6-41B4-A07A-897C99A42244}" type="pres">
      <dgm:prSet presAssocID="{0FAB2D8F-ADAD-45CA-B111-404C12EE2541}" presName="rootConnector" presStyleLbl="node4" presStyleIdx="5" presStyleCnt="10"/>
      <dgm:spPr/>
    </dgm:pt>
    <dgm:pt modelId="{A1648829-C413-4F15-9F2D-2E98F88AD951}" type="pres">
      <dgm:prSet presAssocID="{0FAB2D8F-ADAD-45CA-B111-404C12EE2541}" presName="hierChild4" presStyleCnt="0"/>
      <dgm:spPr/>
    </dgm:pt>
    <dgm:pt modelId="{7F6DEE56-461A-4B98-B384-B587ECE1D050}" type="pres">
      <dgm:prSet presAssocID="{0FAB2D8F-ADAD-45CA-B111-404C12EE2541}" presName="hierChild5" presStyleCnt="0"/>
      <dgm:spPr/>
    </dgm:pt>
    <dgm:pt modelId="{C6E95EE6-DC8D-46A2-B19A-79539ED250CC}" type="pres">
      <dgm:prSet presAssocID="{6637FA91-CE48-451C-8A72-2472093426CF}" presName="Name37" presStyleLbl="parChTrans1D4" presStyleIdx="6" presStyleCnt="10"/>
      <dgm:spPr/>
    </dgm:pt>
    <dgm:pt modelId="{EDC298A6-EED8-49DC-8ECC-2B7129BF892B}" type="pres">
      <dgm:prSet presAssocID="{34A3041E-F532-4BCE-A70D-F55CF15F40AE}" presName="hierRoot2" presStyleCnt="0">
        <dgm:presLayoutVars>
          <dgm:hierBranch val="init"/>
        </dgm:presLayoutVars>
      </dgm:prSet>
      <dgm:spPr/>
    </dgm:pt>
    <dgm:pt modelId="{17BF0F56-60F7-4AE6-8FA2-498D66E765FD}" type="pres">
      <dgm:prSet presAssocID="{34A3041E-F532-4BCE-A70D-F55CF15F40AE}" presName="rootComposite" presStyleCnt="0"/>
      <dgm:spPr/>
    </dgm:pt>
    <dgm:pt modelId="{80290D9C-83A6-4574-A173-4950993DDFD2}" type="pres">
      <dgm:prSet presAssocID="{34A3041E-F532-4BCE-A70D-F55CF15F40AE}" presName="rootText" presStyleLbl="node4" presStyleIdx="6" presStyleCnt="10">
        <dgm:presLayoutVars>
          <dgm:chPref val="3"/>
        </dgm:presLayoutVars>
      </dgm:prSet>
      <dgm:spPr/>
    </dgm:pt>
    <dgm:pt modelId="{EABCA306-4839-4858-BA64-ABDDE4DD6187}" type="pres">
      <dgm:prSet presAssocID="{34A3041E-F532-4BCE-A70D-F55CF15F40AE}" presName="rootConnector" presStyleLbl="node4" presStyleIdx="6" presStyleCnt="10"/>
      <dgm:spPr/>
    </dgm:pt>
    <dgm:pt modelId="{A6FFB568-26C2-4FF2-9E22-E599E427F410}" type="pres">
      <dgm:prSet presAssocID="{34A3041E-F532-4BCE-A70D-F55CF15F40AE}" presName="hierChild4" presStyleCnt="0"/>
      <dgm:spPr/>
    </dgm:pt>
    <dgm:pt modelId="{DA683673-65E6-4DED-9E6E-C461316D0389}" type="pres">
      <dgm:prSet presAssocID="{34A3041E-F532-4BCE-A70D-F55CF15F40AE}" presName="hierChild5" presStyleCnt="0"/>
      <dgm:spPr/>
    </dgm:pt>
    <dgm:pt modelId="{A9657B66-A1AE-4756-9C36-CB265CED02E7}" type="pres">
      <dgm:prSet presAssocID="{750BEA70-DDF9-41BE-BE6F-EA5C86058CCA}" presName="hierChild5" presStyleCnt="0"/>
      <dgm:spPr/>
    </dgm:pt>
    <dgm:pt modelId="{0829B80C-AC8B-4571-8386-242FDFC7C738}" type="pres">
      <dgm:prSet presAssocID="{660F576B-67A8-4BC1-941C-D4FA5A0FB997}" presName="hierChild5" presStyleCnt="0"/>
      <dgm:spPr/>
    </dgm:pt>
    <dgm:pt modelId="{3872358E-D1AC-4AD3-90BC-E54914F0395D}" type="pres">
      <dgm:prSet presAssocID="{3F519F0F-3E5F-4E28-A348-B58B1A63E0CD}" presName="Name37" presStyleLbl="parChTrans1D2" presStyleIdx="1" presStyleCnt="5"/>
      <dgm:spPr/>
    </dgm:pt>
    <dgm:pt modelId="{B1AF54E7-9459-4BFB-9ADD-00F17FA5C7AA}" type="pres">
      <dgm:prSet presAssocID="{40C632B2-90AE-4F69-B674-8788297827CA}" presName="hierRoot2" presStyleCnt="0">
        <dgm:presLayoutVars>
          <dgm:hierBranch val="init"/>
        </dgm:presLayoutVars>
      </dgm:prSet>
      <dgm:spPr/>
    </dgm:pt>
    <dgm:pt modelId="{C15CAD2D-4F64-4605-BF06-524BBF1628F3}" type="pres">
      <dgm:prSet presAssocID="{40C632B2-90AE-4F69-B674-8788297827CA}" presName="rootComposite" presStyleCnt="0"/>
      <dgm:spPr/>
    </dgm:pt>
    <dgm:pt modelId="{CC4EBF54-3A75-4BDF-91A2-B132193E4EF8}" type="pres">
      <dgm:prSet presAssocID="{40C632B2-90AE-4F69-B674-8788297827CA}" presName="rootText" presStyleLbl="node2" presStyleIdx="1" presStyleCnt="5">
        <dgm:presLayoutVars>
          <dgm:chPref val="3"/>
        </dgm:presLayoutVars>
      </dgm:prSet>
      <dgm:spPr/>
    </dgm:pt>
    <dgm:pt modelId="{26F861BB-E054-4995-86CD-A138C2CABF3D}" type="pres">
      <dgm:prSet presAssocID="{40C632B2-90AE-4F69-B674-8788297827CA}" presName="rootConnector" presStyleLbl="node2" presStyleIdx="1" presStyleCnt="5"/>
      <dgm:spPr/>
    </dgm:pt>
    <dgm:pt modelId="{E44C2C0A-199E-411B-8A8D-8BBD4EF469BE}" type="pres">
      <dgm:prSet presAssocID="{40C632B2-90AE-4F69-B674-8788297827CA}" presName="hierChild4" presStyleCnt="0"/>
      <dgm:spPr/>
    </dgm:pt>
    <dgm:pt modelId="{AC464EBD-56AE-45B0-A5AD-29193CFACBA7}" type="pres">
      <dgm:prSet presAssocID="{FE0BE8EE-EF19-4D9D-9F27-343BD6E13A12}" presName="Name37" presStyleLbl="parChTrans1D3" presStyleIdx="2" presStyleCnt="16"/>
      <dgm:spPr/>
    </dgm:pt>
    <dgm:pt modelId="{5C0D3E1F-89AF-455B-A585-CCCAFFBF3004}" type="pres">
      <dgm:prSet presAssocID="{AD20809A-8FD8-43D5-BF99-F2E2DF31B98A}" presName="hierRoot2" presStyleCnt="0">
        <dgm:presLayoutVars>
          <dgm:hierBranch val="init"/>
        </dgm:presLayoutVars>
      </dgm:prSet>
      <dgm:spPr/>
    </dgm:pt>
    <dgm:pt modelId="{85A716DD-228B-4C57-8A77-0178FF285502}" type="pres">
      <dgm:prSet presAssocID="{AD20809A-8FD8-43D5-BF99-F2E2DF31B98A}" presName="rootComposite" presStyleCnt="0"/>
      <dgm:spPr/>
    </dgm:pt>
    <dgm:pt modelId="{E0CF664C-84FF-46AC-BFB0-43C6DA29C7A3}" type="pres">
      <dgm:prSet presAssocID="{AD20809A-8FD8-43D5-BF99-F2E2DF31B98A}" presName="rootText" presStyleLbl="node3" presStyleIdx="2" presStyleCnt="16">
        <dgm:presLayoutVars>
          <dgm:chPref val="3"/>
        </dgm:presLayoutVars>
      </dgm:prSet>
      <dgm:spPr/>
    </dgm:pt>
    <dgm:pt modelId="{29250AE3-7DCD-4770-88DA-05B295F0E81A}" type="pres">
      <dgm:prSet presAssocID="{AD20809A-8FD8-43D5-BF99-F2E2DF31B98A}" presName="rootConnector" presStyleLbl="node3" presStyleIdx="2" presStyleCnt="16"/>
      <dgm:spPr/>
    </dgm:pt>
    <dgm:pt modelId="{50D4803C-09CD-4042-9C5F-2130F8BE7D00}" type="pres">
      <dgm:prSet presAssocID="{AD20809A-8FD8-43D5-BF99-F2E2DF31B98A}" presName="hierChild4" presStyleCnt="0"/>
      <dgm:spPr/>
    </dgm:pt>
    <dgm:pt modelId="{0AA98C5C-5981-4CE1-BAAD-7673087FE646}" type="pres">
      <dgm:prSet presAssocID="{BED257CD-802F-4E01-B7B6-7B2E828F087C}" presName="Name37" presStyleLbl="parChTrans1D4" presStyleIdx="7" presStyleCnt="10"/>
      <dgm:spPr/>
    </dgm:pt>
    <dgm:pt modelId="{713FC0E8-7889-420C-9AF2-81DD341747AD}" type="pres">
      <dgm:prSet presAssocID="{36A51FEA-C27A-4E05-92DE-963AE7B87BEB}" presName="hierRoot2" presStyleCnt="0">
        <dgm:presLayoutVars>
          <dgm:hierBranch val="init"/>
        </dgm:presLayoutVars>
      </dgm:prSet>
      <dgm:spPr/>
    </dgm:pt>
    <dgm:pt modelId="{2623319E-E4AA-46C5-99DE-9B9AC11E775D}" type="pres">
      <dgm:prSet presAssocID="{36A51FEA-C27A-4E05-92DE-963AE7B87BEB}" presName="rootComposite" presStyleCnt="0"/>
      <dgm:spPr/>
    </dgm:pt>
    <dgm:pt modelId="{DF7ED188-95E9-4F7C-B1AE-D5FF1655763D}" type="pres">
      <dgm:prSet presAssocID="{36A51FEA-C27A-4E05-92DE-963AE7B87BEB}" presName="rootText" presStyleLbl="node4" presStyleIdx="7" presStyleCnt="10">
        <dgm:presLayoutVars>
          <dgm:chPref val="3"/>
        </dgm:presLayoutVars>
      </dgm:prSet>
      <dgm:spPr/>
    </dgm:pt>
    <dgm:pt modelId="{CD89EC11-3B96-427F-870E-B2A38035263C}" type="pres">
      <dgm:prSet presAssocID="{36A51FEA-C27A-4E05-92DE-963AE7B87BEB}" presName="rootConnector" presStyleLbl="node4" presStyleIdx="7" presStyleCnt="10"/>
      <dgm:spPr/>
    </dgm:pt>
    <dgm:pt modelId="{0AEE7FB7-6A6A-4F6E-B94C-109A85ABBDCB}" type="pres">
      <dgm:prSet presAssocID="{36A51FEA-C27A-4E05-92DE-963AE7B87BEB}" presName="hierChild4" presStyleCnt="0"/>
      <dgm:spPr/>
    </dgm:pt>
    <dgm:pt modelId="{C6B5BFC1-9883-440A-AC1E-10FF848735C5}" type="pres">
      <dgm:prSet presAssocID="{36A51FEA-C27A-4E05-92DE-963AE7B87BEB}" presName="hierChild5" presStyleCnt="0"/>
      <dgm:spPr/>
    </dgm:pt>
    <dgm:pt modelId="{2ED1BE12-7C68-4068-BCAC-FD84547B79AB}" type="pres">
      <dgm:prSet presAssocID="{1240AA1F-383D-4090-A33B-20976CFD0AA5}" presName="Name37" presStyleLbl="parChTrans1D4" presStyleIdx="8" presStyleCnt="10"/>
      <dgm:spPr/>
    </dgm:pt>
    <dgm:pt modelId="{DD1D03E6-D938-48E2-B043-95A35FBC741F}" type="pres">
      <dgm:prSet presAssocID="{1E2B096C-5A6C-4141-850E-EBFB222618A4}" presName="hierRoot2" presStyleCnt="0">
        <dgm:presLayoutVars>
          <dgm:hierBranch val="init"/>
        </dgm:presLayoutVars>
      </dgm:prSet>
      <dgm:spPr/>
    </dgm:pt>
    <dgm:pt modelId="{11D55370-10B9-45E2-B479-F76FF7B52A23}" type="pres">
      <dgm:prSet presAssocID="{1E2B096C-5A6C-4141-850E-EBFB222618A4}" presName="rootComposite" presStyleCnt="0"/>
      <dgm:spPr/>
    </dgm:pt>
    <dgm:pt modelId="{824E5079-9893-405A-968D-5CEF6FA17435}" type="pres">
      <dgm:prSet presAssocID="{1E2B096C-5A6C-4141-850E-EBFB222618A4}" presName="rootText" presStyleLbl="node4" presStyleIdx="8" presStyleCnt="10">
        <dgm:presLayoutVars>
          <dgm:chPref val="3"/>
        </dgm:presLayoutVars>
      </dgm:prSet>
      <dgm:spPr/>
    </dgm:pt>
    <dgm:pt modelId="{6701BCE8-01ED-4140-8D4D-F29043C024A0}" type="pres">
      <dgm:prSet presAssocID="{1E2B096C-5A6C-4141-850E-EBFB222618A4}" presName="rootConnector" presStyleLbl="node4" presStyleIdx="8" presStyleCnt="10"/>
      <dgm:spPr/>
    </dgm:pt>
    <dgm:pt modelId="{FABD594C-3C30-4255-A772-D9FD799C445B}" type="pres">
      <dgm:prSet presAssocID="{1E2B096C-5A6C-4141-850E-EBFB222618A4}" presName="hierChild4" presStyleCnt="0"/>
      <dgm:spPr/>
    </dgm:pt>
    <dgm:pt modelId="{CE96619C-240F-48DD-9C14-72FA1151E65B}" type="pres">
      <dgm:prSet presAssocID="{1E2B096C-5A6C-4141-850E-EBFB222618A4}" presName="hierChild5" presStyleCnt="0"/>
      <dgm:spPr/>
    </dgm:pt>
    <dgm:pt modelId="{089EB8EA-7301-4579-AF86-7D3AAEEC2AF1}" type="pres">
      <dgm:prSet presAssocID="{44A4C157-F097-4212-AE36-AA62E3D21084}" presName="Name37" presStyleLbl="parChTrans1D4" presStyleIdx="9" presStyleCnt="10"/>
      <dgm:spPr/>
    </dgm:pt>
    <dgm:pt modelId="{0B6E7FA4-B33B-4900-90C3-F67CC6215319}" type="pres">
      <dgm:prSet presAssocID="{62725CEC-8D0D-4FE5-A4E0-C16EF8526748}" presName="hierRoot2" presStyleCnt="0">
        <dgm:presLayoutVars>
          <dgm:hierBranch val="init"/>
        </dgm:presLayoutVars>
      </dgm:prSet>
      <dgm:spPr/>
    </dgm:pt>
    <dgm:pt modelId="{01E01AFC-3B67-4178-A3F6-D83BCBEE1165}" type="pres">
      <dgm:prSet presAssocID="{62725CEC-8D0D-4FE5-A4E0-C16EF8526748}" presName="rootComposite" presStyleCnt="0"/>
      <dgm:spPr/>
    </dgm:pt>
    <dgm:pt modelId="{A50E112F-1C62-4459-B06D-D6E4E805357D}" type="pres">
      <dgm:prSet presAssocID="{62725CEC-8D0D-4FE5-A4E0-C16EF8526748}" presName="rootText" presStyleLbl="node4" presStyleIdx="9" presStyleCnt="10">
        <dgm:presLayoutVars>
          <dgm:chPref val="3"/>
        </dgm:presLayoutVars>
      </dgm:prSet>
      <dgm:spPr/>
    </dgm:pt>
    <dgm:pt modelId="{396BD72D-B609-430D-B534-1CD88DC47676}" type="pres">
      <dgm:prSet presAssocID="{62725CEC-8D0D-4FE5-A4E0-C16EF8526748}" presName="rootConnector" presStyleLbl="node4" presStyleIdx="9" presStyleCnt="10"/>
      <dgm:spPr/>
    </dgm:pt>
    <dgm:pt modelId="{4CC48DB3-6F1D-4F04-99D2-C8737E35AD28}" type="pres">
      <dgm:prSet presAssocID="{62725CEC-8D0D-4FE5-A4E0-C16EF8526748}" presName="hierChild4" presStyleCnt="0"/>
      <dgm:spPr/>
    </dgm:pt>
    <dgm:pt modelId="{68611740-B807-454B-A3BD-20DA18446C82}" type="pres">
      <dgm:prSet presAssocID="{62725CEC-8D0D-4FE5-A4E0-C16EF8526748}" presName="hierChild5" presStyleCnt="0"/>
      <dgm:spPr/>
    </dgm:pt>
    <dgm:pt modelId="{4C855673-07D3-4242-AE4F-393AE7CC1EB0}" type="pres">
      <dgm:prSet presAssocID="{AD20809A-8FD8-43D5-BF99-F2E2DF31B98A}" presName="hierChild5" presStyleCnt="0"/>
      <dgm:spPr/>
    </dgm:pt>
    <dgm:pt modelId="{C0480066-899F-4BE8-8845-6CECC834C038}" type="pres">
      <dgm:prSet presAssocID="{24B9AD18-8224-4078-9512-A51144FE5BC1}" presName="Name37" presStyleLbl="parChTrans1D3" presStyleIdx="3" presStyleCnt="16"/>
      <dgm:spPr/>
    </dgm:pt>
    <dgm:pt modelId="{9DD674C5-8142-4290-9617-8F984BBC4641}" type="pres">
      <dgm:prSet presAssocID="{28D23756-0A46-4401-87FC-6353719B40FD}" presName="hierRoot2" presStyleCnt="0">
        <dgm:presLayoutVars>
          <dgm:hierBranch val="init"/>
        </dgm:presLayoutVars>
      </dgm:prSet>
      <dgm:spPr/>
    </dgm:pt>
    <dgm:pt modelId="{25EBEDDF-7CBE-423D-837F-BC463B847FE1}" type="pres">
      <dgm:prSet presAssocID="{28D23756-0A46-4401-87FC-6353719B40FD}" presName="rootComposite" presStyleCnt="0"/>
      <dgm:spPr/>
    </dgm:pt>
    <dgm:pt modelId="{C1A4953B-4619-4B5C-9C6C-24DE2208661D}" type="pres">
      <dgm:prSet presAssocID="{28D23756-0A46-4401-87FC-6353719B40FD}" presName="rootText" presStyleLbl="node3" presStyleIdx="3" presStyleCnt="16">
        <dgm:presLayoutVars>
          <dgm:chPref val="3"/>
        </dgm:presLayoutVars>
      </dgm:prSet>
      <dgm:spPr/>
    </dgm:pt>
    <dgm:pt modelId="{6A1A025D-1A74-4DF8-8B13-4A9EDE2AF2DD}" type="pres">
      <dgm:prSet presAssocID="{28D23756-0A46-4401-87FC-6353719B40FD}" presName="rootConnector" presStyleLbl="node3" presStyleIdx="3" presStyleCnt="16"/>
      <dgm:spPr/>
    </dgm:pt>
    <dgm:pt modelId="{C96BEA45-3E6B-4F43-9CD7-A97308340F64}" type="pres">
      <dgm:prSet presAssocID="{28D23756-0A46-4401-87FC-6353719B40FD}" presName="hierChild4" presStyleCnt="0"/>
      <dgm:spPr/>
    </dgm:pt>
    <dgm:pt modelId="{5445DA1C-03D9-423F-8CFD-C092071CB41B}" type="pres">
      <dgm:prSet presAssocID="{28D23756-0A46-4401-87FC-6353719B40FD}" presName="hierChild5" presStyleCnt="0"/>
      <dgm:spPr/>
    </dgm:pt>
    <dgm:pt modelId="{CE7006D3-9FCE-416B-AB16-58462E2AA893}" type="pres">
      <dgm:prSet presAssocID="{D7D50EBF-D414-4440-B2AF-F646BF221FD9}" presName="Name37" presStyleLbl="parChTrans1D3" presStyleIdx="4" presStyleCnt="16"/>
      <dgm:spPr/>
    </dgm:pt>
    <dgm:pt modelId="{71108D7E-AE66-48A2-BDCF-C36E718D4A16}" type="pres">
      <dgm:prSet presAssocID="{A347E8BA-C21E-4506-A568-926B18ED6CC3}" presName="hierRoot2" presStyleCnt="0">
        <dgm:presLayoutVars>
          <dgm:hierBranch val="init"/>
        </dgm:presLayoutVars>
      </dgm:prSet>
      <dgm:spPr/>
    </dgm:pt>
    <dgm:pt modelId="{AD8290AB-F1C5-494D-965C-9F04D73A3388}" type="pres">
      <dgm:prSet presAssocID="{A347E8BA-C21E-4506-A568-926B18ED6CC3}" presName="rootComposite" presStyleCnt="0"/>
      <dgm:spPr/>
    </dgm:pt>
    <dgm:pt modelId="{953CACBA-966C-459D-A469-508E81A5A599}" type="pres">
      <dgm:prSet presAssocID="{A347E8BA-C21E-4506-A568-926B18ED6CC3}" presName="rootText" presStyleLbl="node3" presStyleIdx="4" presStyleCnt="16">
        <dgm:presLayoutVars>
          <dgm:chPref val="3"/>
        </dgm:presLayoutVars>
      </dgm:prSet>
      <dgm:spPr/>
    </dgm:pt>
    <dgm:pt modelId="{488F341E-867D-43CB-80EB-3D5E5588F894}" type="pres">
      <dgm:prSet presAssocID="{A347E8BA-C21E-4506-A568-926B18ED6CC3}" presName="rootConnector" presStyleLbl="node3" presStyleIdx="4" presStyleCnt="16"/>
      <dgm:spPr/>
    </dgm:pt>
    <dgm:pt modelId="{37D6F7B0-AEBA-418A-9230-0B4046C0C7D2}" type="pres">
      <dgm:prSet presAssocID="{A347E8BA-C21E-4506-A568-926B18ED6CC3}" presName="hierChild4" presStyleCnt="0"/>
      <dgm:spPr/>
    </dgm:pt>
    <dgm:pt modelId="{AA22C9C9-1E9B-423C-895F-755DC44258EC}" type="pres">
      <dgm:prSet presAssocID="{A347E8BA-C21E-4506-A568-926B18ED6CC3}" presName="hierChild5" presStyleCnt="0"/>
      <dgm:spPr/>
    </dgm:pt>
    <dgm:pt modelId="{A1C9ECDC-12C5-46BD-9D80-10A92DC1A7AD}" type="pres">
      <dgm:prSet presAssocID="{40C632B2-90AE-4F69-B674-8788297827CA}" presName="hierChild5" presStyleCnt="0"/>
      <dgm:spPr/>
    </dgm:pt>
    <dgm:pt modelId="{E2B2F781-605A-47A4-AF5E-E808BE5C56F9}" type="pres">
      <dgm:prSet presAssocID="{8B8C0D3F-33C6-4152-B08B-3A5969D0E9C6}" presName="Name37" presStyleLbl="parChTrans1D2" presStyleIdx="2" presStyleCnt="5"/>
      <dgm:spPr/>
    </dgm:pt>
    <dgm:pt modelId="{62134EBC-5453-4A32-8E9F-8B78DC1D6224}" type="pres">
      <dgm:prSet presAssocID="{AA9745FD-4514-4603-B06B-721077EEB6EA}" presName="hierRoot2" presStyleCnt="0">
        <dgm:presLayoutVars>
          <dgm:hierBranch val="init"/>
        </dgm:presLayoutVars>
      </dgm:prSet>
      <dgm:spPr/>
    </dgm:pt>
    <dgm:pt modelId="{EC21A57F-5A60-4B9A-99AD-9570BD631BB1}" type="pres">
      <dgm:prSet presAssocID="{AA9745FD-4514-4603-B06B-721077EEB6EA}" presName="rootComposite" presStyleCnt="0"/>
      <dgm:spPr/>
    </dgm:pt>
    <dgm:pt modelId="{350A4ED2-CC36-4FDC-890E-6F7C0FB3136E}" type="pres">
      <dgm:prSet presAssocID="{AA9745FD-4514-4603-B06B-721077EEB6EA}" presName="rootText" presStyleLbl="node2" presStyleIdx="2" presStyleCnt="5">
        <dgm:presLayoutVars>
          <dgm:chPref val="3"/>
        </dgm:presLayoutVars>
      </dgm:prSet>
      <dgm:spPr/>
    </dgm:pt>
    <dgm:pt modelId="{675658A6-D106-40ED-9764-40021C74CB0B}" type="pres">
      <dgm:prSet presAssocID="{AA9745FD-4514-4603-B06B-721077EEB6EA}" presName="rootConnector" presStyleLbl="node2" presStyleIdx="2" presStyleCnt="5"/>
      <dgm:spPr/>
    </dgm:pt>
    <dgm:pt modelId="{FCECC4CC-149C-4C04-A1F5-7DF090C8D6BE}" type="pres">
      <dgm:prSet presAssocID="{AA9745FD-4514-4603-B06B-721077EEB6EA}" presName="hierChild4" presStyleCnt="0"/>
      <dgm:spPr/>
    </dgm:pt>
    <dgm:pt modelId="{7BE459A7-67A4-488E-A4EE-BCD09F1E6476}" type="pres">
      <dgm:prSet presAssocID="{291E1046-5C02-4731-9BAD-087FC5F38EBB}" presName="Name37" presStyleLbl="parChTrans1D3" presStyleIdx="5" presStyleCnt="16"/>
      <dgm:spPr/>
    </dgm:pt>
    <dgm:pt modelId="{B2803E46-DBB6-49EE-8D39-833A5281FD37}" type="pres">
      <dgm:prSet presAssocID="{D7B5326D-0128-449A-94F1-66C54E41B4A3}" presName="hierRoot2" presStyleCnt="0">
        <dgm:presLayoutVars>
          <dgm:hierBranch val="init"/>
        </dgm:presLayoutVars>
      </dgm:prSet>
      <dgm:spPr/>
    </dgm:pt>
    <dgm:pt modelId="{06AD8B92-B401-4F0E-BD61-A9821973A4EF}" type="pres">
      <dgm:prSet presAssocID="{D7B5326D-0128-449A-94F1-66C54E41B4A3}" presName="rootComposite" presStyleCnt="0"/>
      <dgm:spPr/>
    </dgm:pt>
    <dgm:pt modelId="{487E396F-04A8-45F5-841A-E9901DCC2510}" type="pres">
      <dgm:prSet presAssocID="{D7B5326D-0128-449A-94F1-66C54E41B4A3}" presName="rootText" presStyleLbl="node3" presStyleIdx="5" presStyleCnt="16">
        <dgm:presLayoutVars>
          <dgm:chPref val="3"/>
        </dgm:presLayoutVars>
      </dgm:prSet>
      <dgm:spPr/>
    </dgm:pt>
    <dgm:pt modelId="{D353E641-DC4B-4F21-934A-14C85DB5894F}" type="pres">
      <dgm:prSet presAssocID="{D7B5326D-0128-449A-94F1-66C54E41B4A3}" presName="rootConnector" presStyleLbl="node3" presStyleIdx="5" presStyleCnt="16"/>
      <dgm:spPr/>
    </dgm:pt>
    <dgm:pt modelId="{6BD50BD4-B577-42DA-962A-A3176122CC3E}" type="pres">
      <dgm:prSet presAssocID="{D7B5326D-0128-449A-94F1-66C54E41B4A3}" presName="hierChild4" presStyleCnt="0"/>
      <dgm:spPr/>
    </dgm:pt>
    <dgm:pt modelId="{F1863661-3A7A-4702-A87C-E6D080E2EF87}" type="pres">
      <dgm:prSet presAssocID="{D7B5326D-0128-449A-94F1-66C54E41B4A3}" presName="hierChild5" presStyleCnt="0"/>
      <dgm:spPr/>
    </dgm:pt>
    <dgm:pt modelId="{9A641427-AC86-4B6C-B2EF-47D693F49B4C}" type="pres">
      <dgm:prSet presAssocID="{87869DA1-EF1B-451B-93ED-50DF9BB07645}" presName="Name37" presStyleLbl="parChTrans1D3" presStyleIdx="6" presStyleCnt="16"/>
      <dgm:spPr/>
    </dgm:pt>
    <dgm:pt modelId="{FC888D3F-151D-4EFE-9488-A32DBE83F5A6}" type="pres">
      <dgm:prSet presAssocID="{02500323-B8E9-4A7C-89DD-362ED570F18B}" presName="hierRoot2" presStyleCnt="0">
        <dgm:presLayoutVars>
          <dgm:hierBranch val="init"/>
        </dgm:presLayoutVars>
      </dgm:prSet>
      <dgm:spPr/>
    </dgm:pt>
    <dgm:pt modelId="{495961C2-02A9-4A95-8EB6-6F4AC86A5EAD}" type="pres">
      <dgm:prSet presAssocID="{02500323-B8E9-4A7C-89DD-362ED570F18B}" presName="rootComposite" presStyleCnt="0"/>
      <dgm:spPr/>
    </dgm:pt>
    <dgm:pt modelId="{4CA7BF61-D93F-4BBE-8C8F-93D42BF2FDCC}" type="pres">
      <dgm:prSet presAssocID="{02500323-B8E9-4A7C-89DD-362ED570F18B}" presName="rootText" presStyleLbl="node3" presStyleIdx="6" presStyleCnt="16">
        <dgm:presLayoutVars>
          <dgm:chPref val="3"/>
        </dgm:presLayoutVars>
      </dgm:prSet>
      <dgm:spPr/>
    </dgm:pt>
    <dgm:pt modelId="{8F0BF128-FDA8-4BD4-871A-6E5D8F67DB1F}" type="pres">
      <dgm:prSet presAssocID="{02500323-B8E9-4A7C-89DD-362ED570F18B}" presName="rootConnector" presStyleLbl="node3" presStyleIdx="6" presStyleCnt="16"/>
      <dgm:spPr/>
    </dgm:pt>
    <dgm:pt modelId="{24CAB1EF-A37C-4963-B3D7-5A53BED64786}" type="pres">
      <dgm:prSet presAssocID="{02500323-B8E9-4A7C-89DD-362ED570F18B}" presName="hierChild4" presStyleCnt="0"/>
      <dgm:spPr/>
    </dgm:pt>
    <dgm:pt modelId="{EB546FFA-4CB5-4604-8353-6A455C66186D}" type="pres">
      <dgm:prSet presAssocID="{02500323-B8E9-4A7C-89DD-362ED570F18B}" presName="hierChild5" presStyleCnt="0"/>
      <dgm:spPr/>
    </dgm:pt>
    <dgm:pt modelId="{E2683737-4C7A-49D3-95A0-9D8900A24D13}" type="pres">
      <dgm:prSet presAssocID="{06475DFA-FB02-432E-AEF9-9613DFB1A4BF}" presName="Name37" presStyleLbl="parChTrans1D3" presStyleIdx="7" presStyleCnt="16"/>
      <dgm:spPr/>
    </dgm:pt>
    <dgm:pt modelId="{F2334E8A-610D-4C8E-B9CF-D9FEB92C23A8}" type="pres">
      <dgm:prSet presAssocID="{111B5189-6843-4EC1-8919-1A7E3667286C}" presName="hierRoot2" presStyleCnt="0">
        <dgm:presLayoutVars>
          <dgm:hierBranch val="init"/>
        </dgm:presLayoutVars>
      </dgm:prSet>
      <dgm:spPr/>
    </dgm:pt>
    <dgm:pt modelId="{739884A3-1C70-431C-BF8A-7E66D4F1D9B2}" type="pres">
      <dgm:prSet presAssocID="{111B5189-6843-4EC1-8919-1A7E3667286C}" presName="rootComposite" presStyleCnt="0"/>
      <dgm:spPr/>
    </dgm:pt>
    <dgm:pt modelId="{0A59A5B1-5C42-451A-B5DD-AF636DBCC233}" type="pres">
      <dgm:prSet presAssocID="{111B5189-6843-4EC1-8919-1A7E3667286C}" presName="rootText" presStyleLbl="node3" presStyleIdx="7" presStyleCnt="16">
        <dgm:presLayoutVars>
          <dgm:chPref val="3"/>
        </dgm:presLayoutVars>
      </dgm:prSet>
      <dgm:spPr/>
    </dgm:pt>
    <dgm:pt modelId="{4A3AAD58-78D1-4235-9E70-965082FCEF78}" type="pres">
      <dgm:prSet presAssocID="{111B5189-6843-4EC1-8919-1A7E3667286C}" presName="rootConnector" presStyleLbl="node3" presStyleIdx="7" presStyleCnt="16"/>
      <dgm:spPr/>
    </dgm:pt>
    <dgm:pt modelId="{C865628E-FF29-4D1E-8BC4-1CE3B0955805}" type="pres">
      <dgm:prSet presAssocID="{111B5189-6843-4EC1-8919-1A7E3667286C}" presName="hierChild4" presStyleCnt="0"/>
      <dgm:spPr/>
    </dgm:pt>
    <dgm:pt modelId="{2065F7C8-CE4F-4BFF-8EFD-BD0898A36C50}" type="pres">
      <dgm:prSet presAssocID="{111B5189-6843-4EC1-8919-1A7E3667286C}" presName="hierChild5" presStyleCnt="0"/>
      <dgm:spPr/>
    </dgm:pt>
    <dgm:pt modelId="{F25A45C8-93F6-48B1-AF37-717F68F73236}" type="pres">
      <dgm:prSet presAssocID="{AA9745FD-4514-4603-B06B-721077EEB6EA}" presName="hierChild5" presStyleCnt="0"/>
      <dgm:spPr/>
    </dgm:pt>
    <dgm:pt modelId="{2349831C-367D-4484-B344-42A0CB0328C4}" type="pres">
      <dgm:prSet presAssocID="{6E00024B-0DA2-44D1-BBCC-A7411CA4322A}" presName="Name37" presStyleLbl="parChTrans1D2" presStyleIdx="3" presStyleCnt="5"/>
      <dgm:spPr/>
    </dgm:pt>
    <dgm:pt modelId="{F7B6AD2A-2684-420D-B56A-506EB96D71CC}" type="pres">
      <dgm:prSet presAssocID="{033A6A82-99E9-4BB9-878D-76BB390E9108}" presName="hierRoot2" presStyleCnt="0">
        <dgm:presLayoutVars>
          <dgm:hierBranch val="init"/>
        </dgm:presLayoutVars>
      </dgm:prSet>
      <dgm:spPr/>
    </dgm:pt>
    <dgm:pt modelId="{6AB2310B-62DC-4740-887B-A53C8554A527}" type="pres">
      <dgm:prSet presAssocID="{033A6A82-99E9-4BB9-878D-76BB390E9108}" presName="rootComposite" presStyleCnt="0"/>
      <dgm:spPr/>
    </dgm:pt>
    <dgm:pt modelId="{1DA3E8D6-366F-4B17-AE96-AA700E517D19}" type="pres">
      <dgm:prSet presAssocID="{033A6A82-99E9-4BB9-878D-76BB390E9108}" presName="rootText" presStyleLbl="node2" presStyleIdx="3" presStyleCnt="5">
        <dgm:presLayoutVars>
          <dgm:chPref val="3"/>
        </dgm:presLayoutVars>
      </dgm:prSet>
      <dgm:spPr/>
    </dgm:pt>
    <dgm:pt modelId="{A9C60827-87F8-4116-A3A7-148ECB8B6DEF}" type="pres">
      <dgm:prSet presAssocID="{033A6A82-99E9-4BB9-878D-76BB390E9108}" presName="rootConnector" presStyleLbl="node2" presStyleIdx="3" presStyleCnt="5"/>
      <dgm:spPr/>
    </dgm:pt>
    <dgm:pt modelId="{C99CCDEC-DEBD-4464-90F2-5CF60EA40BF7}" type="pres">
      <dgm:prSet presAssocID="{033A6A82-99E9-4BB9-878D-76BB390E9108}" presName="hierChild4" presStyleCnt="0"/>
      <dgm:spPr/>
    </dgm:pt>
    <dgm:pt modelId="{604507AB-8493-4F67-9A9A-B4491E81D670}" type="pres">
      <dgm:prSet presAssocID="{F4FB11AB-2453-40A4-A6CA-7D9AEFF79990}" presName="Name37" presStyleLbl="parChTrans1D3" presStyleIdx="8" presStyleCnt="16"/>
      <dgm:spPr/>
    </dgm:pt>
    <dgm:pt modelId="{FE03D098-187F-4266-8A7E-B704B9EF86E3}" type="pres">
      <dgm:prSet presAssocID="{671CE995-17A3-462F-A089-BEB47AF27253}" presName="hierRoot2" presStyleCnt="0">
        <dgm:presLayoutVars>
          <dgm:hierBranch val="init"/>
        </dgm:presLayoutVars>
      </dgm:prSet>
      <dgm:spPr/>
    </dgm:pt>
    <dgm:pt modelId="{3F27A764-2534-4884-91CB-DF26F6FFEB4C}" type="pres">
      <dgm:prSet presAssocID="{671CE995-17A3-462F-A089-BEB47AF27253}" presName="rootComposite" presStyleCnt="0"/>
      <dgm:spPr/>
    </dgm:pt>
    <dgm:pt modelId="{06AFC96D-5822-4128-810E-000EDBFBCC4E}" type="pres">
      <dgm:prSet presAssocID="{671CE995-17A3-462F-A089-BEB47AF27253}" presName="rootText" presStyleLbl="node3" presStyleIdx="8" presStyleCnt="16">
        <dgm:presLayoutVars>
          <dgm:chPref val="3"/>
        </dgm:presLayoutVars>
      </dgm:prSet>
      <dgm:spPr/>
    </dgm:pt>
    <dgm:pt modelId="{85135108-C552-4A8C-8D85-A800DAC91737}" type="pres">
      <dgm:prSet presAssocID="{671CE995-17A3-462F-A089-BEB47AF27253}" presName="rootConnector" presStyleLbl="node3" presStyleIdx="8" presStyleCnt="16"/>
      <dgm:spPr/>
    </dgm:pt>
    <dgm:pt modelId="{37DDBB38-7E4F-4EDB-A783-8240416C02C3}" type="pres">
      <dgm:prSet presAssocID="{671CE995-17A3-462F-A089-BEB47AF27253}" presName="hierChild4" presStyleCnt="0"/>
      <dgm:spPr/>
    </dgm:pt>
    <dgm:pt modelId="{F284F8B2-952F-4191-87E0-CBBA0F351109}" type="pres">
      <dgm:prSet presAssocID="{671CE995-17A3-462F-A089-BEB47AF27253}" presName="hierChild5" presStyleCnt="0"/>
      <dgm:spPr/>
    </dgm:pt>
    <dgm:pt modelId="{1A711458-3DCF-4D54-AA6C-538C6DC67F04}" type="pres">
      <dgm:prSet presAssocID="{4F545DF9-9F9B-4DC4-93E7-3EC474A599A7}" presName="Name37" presStyleLbl="parChTrans1D3" presStyleIdx="9" presStyleCnt="16"/>
      <dgm:spPr/>
    </dgm:pt>
    <dgm:pt modelId="{538AB910-3C53-4918-AD66-0E5A1F28B029}" type="pres">
      <dgm:prSet presAssocID="{CF56659A-EAD0-4507-9867-F073D2152EC0}" presName="hierRoot2" presStyleCnt="0">
        <dgm:presLayoutVars>
          <dgm:hierBranch val="init"/>
        </dgm:presLayoutVars>
      </dgm:prSet>
      <dgm:spPr/>
    </dgm:pt>
    <dgm:pt modelId="{358EEE63-55D0-4E80-973E-3F971E85CF56}" type="pres">
      <dgm:prSet presAssocID="{CF56659A-EAD0-4507-9867-F073D2152EC0}" presName="rootComposite" presStyleCnt="0"/>
      <dgm:spPr/>
    </dgm:pt>
    <dgm:pt modelId="{217AED8B-FF82-426D-A86D-DAFF3E8F7DE9}" type="pres">
      <dgm:prSet presAssocID="{CF56659A-EAD0-4507-9867-F073D2152EC0}" presName="rootText" presStyleLbl="node3" presStyleIdx="9" presStyleCnt="16">
        <dgm:presLayoutVars>
          <dgm:chPref val="3"/>
        </dgm:presLayoutVars>
      </dgm:prSet>
      <dgm:spPr/>
    </dgm:pt>
    <dgm:pt modelId="{5FE3729D-277A-482F-A3D0-69AD9B36DBAC}" type="pres">
      <dgm:prSet presAssocID="{CF56659A-EAD0-4507-9867-F073D2152EC0}" presName="rootConnector" presStyleLbl="node3" presStyleIdx="9" presStyleCnt="16"/>
      <dgm:spPr/>
    </dgm:pt>
    <dgm:pt modelId="{5DD903AD-2412-4854-99AE-840EA672C2C2}" type="pres">
      <dgm:prSet presAssocID="{CF56659A-EAD0-4507-9867-F073D2152EC0}" presName="hierChild4" presStyleCnt="0"/>
      <dgm:spPr/>
    </dgm:pt>
    <dgm:pt modelId="{BCA894B7-03BC-43FB-A315-D50625DD218A}" type="pres">
      <dgm:prSet presAssocID="{CF56659A-EAD0-4507-9867-F073D2152EC0}" presName="hierChild5" presStyleCnt="0"/>
      <dgm:spPr/>
    </dgm:pt>
    <dgm:pt modelId="{D932A301-F545-44D3-8A45-5F42F1664B56}" type="pres">
      <dgm:prSet presAssocID="{0FA24DF8-1BFF-491D-B756-DF91CFD8FCCC}" presName="Name37" presStyleLbl="parChTrans1D3" presStyleIdx="10" presStyleCnt="16"/>
      <dgm:spPr/>
    </dgm:pt>
    <dgm:pt modelId="{FCDD94E3-11A3-4534-A659-39FAB3BFA9DC}" type="pres">
      <dgm:prSet presAssocID="{3865AD53-E856-46E2-9272-928DF19E84AF}" presName="hierRoot2" presStyleCnt="0">
        <dgm:presLayoutVars>
          <dgm:hierBranch val="init"/>
        </dgm:presLayoutVars>
      </dgm:prSet>
      <dgm:spPr/>
    </dgm:pt>
    <dgm:pt modelId="{A009EA80-12CD-4A96-8A9B-BEAC574D165F}" type="pres">
      <dgm:prSet presAssocID="{3865AD53-E856-46E2-9272-928DF19E84AF}" presName="rootComposite" presStyleCnt="0"/>
      <dgm:spPr/>
    </dgm:pt>
    <dgm:pt modelId="{3613D578-34ED-4424-BEA4-84196E6B6E60}" type="pres">
      <dgm:prSet presAssocID="{3865AD53-E856-46E2-9272-928DF19E84AF}" presName="rootText" presStyleLbl="node3" presStyleIdx="10" presStyleCnt="16">
        <dgm:presLayoutVars>
          <dgm:chPref val="3"/>
        </dgm:presLayoutVars>
      </dgm:prSet>
      <dgm:spPr/>
    </dgm:pt>
    <dgm:pt modelId="{CFCC1F5E-DBEB-4D4B-88F9-ECDFA74D039F}" type="pres">
      <dgm:prSet presAssocID="{3865AD53-E856-46E2-9272-928DF19E84AF}" presName="rootConnector" presStyleLbl="node3" presStyleIdx="10" presStyleCnt="16"/>
      <dgm:spPr/>
    </dgm:pt>
    <dgm:pt modelId="{A9EC2C3A-7564-46CB-8369-824F7EE56F91}" type="pres">
      <dgm:prSet presAssocID="{3865AD53-E856-46E2-9272-928DF19E84AF}" presName="hierChild4" presStyleCnt="0"/>
      <dgm:spPr/>
    </dgm:pt>
    <dgm:pt modelId="{E6D2AE5A-2F95-46A1-9F4D-C8A672F52750}" type="pres">
      <dgm:prSet presAssocID="{3865AD53-E856-46E2-9272-928DF19E84AF}" presName="hierChild5" presStyleCnt="0"/>
      <dgm:spPr/>
    </dgm:pt>
    <dgm:pt modelId="{60CADDBE-3550-4872-B087-185C67A4D652}" type="pres">
      <dgm:prSet presAssocID="{084669CE-13D7-4414-9CFF-41D58DC1D4C7}" presName="Name37" presStyleLbl="parChTrans1D3" presStyleIdx="11" presStyleCnt="16"/>
      <dgm:spPr/>
    </dgm:pt>
    <dgm:pt modelId="{BD1E39F7-8A8F-4545-8F15-14BE97FD38BC}" type="pres">
      <dgm:prSet presAssocID="{4ECBD655-1A1D-4871-82C7-66F97ABC7E5D}" presName="hierRoot2" presStyleCnt="0">
        <dgm:presLayoutVars>
          <dgm:hierBranch val="init"/>
        </dgm:presLayoutVars>
      </dgm:prSet>
      <dgm:spPr/>
    </dgm:pt>
    <dgm:pt modelId="{D2668EA1-E26D-483F-A6D1-6E83843BC148}" type="pres">
      <dgm:prSet presAssocID="{4ECBD655-1A1D-4871-82C7-66F97ABC7E5D}" presName="rootComposite" presStyleCnt="0"/>
      <dgm:spPr/>
    </dgm:pt>
    <dgm:pt modelId="{89B7A6A7-DF49-43C1-BBBC-0706A9617234}" type="pres">
      <dgm:prSet presAssocID="{4ECBD655-1A1D-4871-82C7-66F97ABC7E5D}" presName="rootText" presStyleLbl="node3" presStyleIdx="11" presStyleCnt="16">
        <dgm:presLayoutVars>
          <dgm:chPref val="3"/>
        </dgm:presLayoutVars>
      </dgm:prSet>
      <dgm:spPr/>
    </dgm:pt>
    <dgm:pt modelId="{26435BCB-F132-432E-92ED-DDDD229D4BC2}" type="pres">
      <dgm:prSet presAssocID="{4ECBD655-1A1D-4871-82C7-66F97ABC7E5D}" presName="rootConnector" presStyleLbl="node3" presStyleIdx="11" presStyleCnt="16"/>
      <dgm:spPr/>
    </dgm:pt>
    <dgm:pt modelId="{056B9795-1EC4-4881-995C-D187B102EA05}" type="pres">
      <dgm:prSet presAssocID="{4ECBD655-1A1D-4871-82C7-66F97ABC7E5D}" presName="hierChild4" presStyleCnt="0"/>
      <dgm:spPr/>
    </dgm:pt>
    <dgm:pt modelId="{74DFC254-00AF-4A1B-AF5B-DE500024CD00}" type="pres">
      <dgm:prSet presAssocID="{4ECBD655-1A1D-4871-82C7-66F97ABC7E5D}" presName="hierChild5" presStyleCnt="0"/>
      <dgm:spPr/>
    </dgm:pt>
    <dgm:pt modelId="{A39EA84E-4AD5-4444-8EF5-3116C55204AB}" type="pres">
      <dgm:prSet presAssocID="{033A6A82-99E9-4BB9-878D-76BB390E9108}" presName="hierChild5" presStyleCnt="0"/>
      <dgm:spPr/>
    </dgm:pt>
    <dgm:pt modelId="{D9F53C71-12A3-4665-95FA-06A0B0C01D2D}" type="pres">
      <dgm:prSet presAssocID="{0B1FB856-A660-4D29-B17B-C876B2A85296}" presName="Name37" presStyleLbl="parChTrans1D2" presStyleIdx="4" presStyleCnt="5"/>
      <dgm:spPr/>
    </dgm:pt>
    <dgm:pt modelId="{CDC5BD1B-CD4C-466C-82C9-E64F5F9E17F7}" type="pres">
      <dgm:prSet presAssocID="{99EDC814-4005-466D-9DAF-46AE95941D2F}" presName="hierRoot2" presStyleCnt="0">
        <dgm:presLayoutVars>
          <dgm:hierBranch val="init"/>
        </dgm:presLayoutVars>
      </dgm:prSet>
      <dgm:spPr/>
    </dgm:pt>
    <dgm:pt modelId="{B0791939-5B26-4CA7-BCCA-537AFADF56C0}" type="pres">
      <dgm:prSet presAssocID="{99EDC814-4005-466D-9DAF-46AE95941D2F}" presName="rootComposite" presStyleCnt="0"/>
      <dgm:spPr/>
    </dgm:pt>
    <dgm:pt modelId="{A46ED57D-0BAF-4376-A32B-52A8ED22A324}" type="pres">
      <dgm:prSet presAssocID="{99EDC814-4005-466D-9DAF-46AE95941D2F}" presName="rootText" presStyleLbl="node2" presStyleIdx="4" presStyleCnt="5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20FF484-588A-4896-9532-73E54813056C}" type="pres">
      <dgm:prSet presAssocID="{99EDC814-4005-466D-9DAF-46AE95941D2F}" presName="rootConnector" presStyleLbl="node2" presStyleIdx="4" presStyleCnt="5"/>
      <dgm:spPr/>
    </dgm:pt>
    <dgm:pt modelId="{77F25248-19ED-4D41-82EF-89EE1628510B}" type="pres">
      <dgm:prSet presAssocID="{99EDC814-4005-466D-9DAF-46AE95941D2F}" presName="hierChild4" presStyleCnt="0"/>
      <dgm:spPr/>
    </dgm:pt>
    <dgm:pt modelId="{89C95CC8-47A9-43C4-971E-598DEEC3DAA4}" type="pres">
      <dgm:prSet presAssocID="{BB02E10A-BC99-4F0D-802F-E67A08E1C300}" presName="Name37" presStyleLbl="parChTrans1D3" presStyleIdx="12" presStyleCnt="16"/>
      <dgm:spPr/>
    </dgm:pt>
    <dgm:pt modelId="{13A78DCE-5651-412F-B408-AFD1C09372D8}" type="pres">
      <dgm:prSet presAssocID="{046E8966-8062-4D25-898E-0A4ACE464484}" presName="hierRoot2" presStyleCnt="0">
        <dgm:presLayoutVars>
          <dgm:hierBranch val="init"/>
        </dgm:presLayoutVars>
      </dgm:prSet>
      <dgm:spPr/>
    </dgm:pt>
    <dgm:pt modelId="{17B3ACC8-E12B-41BB-91AC-3AA27901CF02}" type="pres">
      <dgm:prSet presAssocID="{046E8966-8062-4D25-898E-0A4ACE464484}" presName="rootComposite" presStyleCnt="0"/>
      <dgm:spPr/>
    </dgm:pt>
    <dgm:pt modelId="{9A39F35C-F24E-4C5B-A98B-B7CFBA390C04}" type="pres">
      <dgm:prSet presAssocID="{046E8966-8062-4D25-898E-0A4ACE464484}" presName="rootText" presStyleLbl="node3" presStyleIdx="12" presStyleCnt="16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DA608B7-D1CB-48E5-89F1-075587712929}" type="pres">
      <dgm:prSet presAssocID="{046E8966-8062-4D25-898E-0A4ACE464484}" presName="rootConnector" presStyleLbl="node3" presStyleIdx="12" presStyleCnt="16"/>
      <dgm:spPr/>
    </dgm:pt>
    <dgm:pt modelId="{3EC2CECB-9D0D-42C8-9F93-FE413EF6BC91}" type="pres">
      <dgm:prSet presAssocID="{046E8966-8062-4D25-898E-0A4ACE464484}" presName="hierChild4" presStyleCnt="0"/>
      <dgm:spPr/>
    </dgm:pt>
    <dgm:pt modelId="{C4FA90E3-AF41-43A7-B69E-431E8CA92513}" type="pres">
      <dgm:prSet presAssocID="{046E8966-8062-4D25-898E-0A4ACE464484}" presName="hierChild5" presStyleCnt="0"/>
      <dgm:spPr/>
    </dgm:pt>
    <dgm:pt modelId="{B81210B7-E3D7-4641-9E58-83AC6DF2745E}" type="pres">
      <dgm:prSet presAssocID="{4738BBBD-980F-4FFB-BE6A-DF58B72225EB}" presName="Name37" presStyleLbl="parChTrans1D3" presStyleIdx="13" presStyleCnt="16"/>
      <dgm:spPr/>
    </dgm:pt>
    <dgm:pt modelId="{6464AFA1-6682-4AFD-9EB8-8F81DF9FF85B}" type="pres">
      <dgm:prSet presAssocID="{635E2D89-A80D-4764-8EE4-93E3F5C3F498}" presName="hierRoot2" presStyleCnt="0">
        <dgm:presLayoutVars>
          <dgm:hierBranch val="init"/>
        </dgm:presLayoutVars>
      </dgm:prSet>
      <dgm:spPr/>
    </dgm:pt>
    <dgm:pt modelId="{7125892B-A27E-4DC5-818B-FF908BF54AE8}" type="pres">
      <dgm:prSet presAssocID="{635E2D89-A80D-4764-8EE4-93E3F5C3F498}" presName="rootComposite" presStyleCnt="0"/>
      <dgm:spPr/>
    </dgm:pt>
    <dgm:pt modelId="{8E601263-AEDF-45DB-A273-9AA1A23EC69B}" type="pres">
      <dgm:prSet presAssocID="{635E2D89-A80D-4764-8EE4-93E3F5C3F498}" presName="rootText" presStyleLbl="node3" presStyleIdx="13" presStyleCnt="16">
        <dgm:presLayoutVars>
          <dgm:chPref val="3"/>
        </dgm:presLayoutVars>
      </dgm:prSet>
      <dgm:spPr/>
    </dgm:pt>
    <dgm:pt modelId="{E6B66365-F865-4E51-8181-6385AA75D115}" type="pres">
      <dgm:prSet presAssocID="{635E2D89-A80D-4764-8EE4-93E3F5C3F498}" presName="rootConnector" presStyleLbl="node3" presStyleIdx="13" presStyleCnt="16"/>
      <dgm:spPr/>
    </dgm:pt>
    <dgm:pt modelId="{59BD2E34-C53A-4006-82B5-2F909A167676}" type="pres">
      <dgm:prSet presAssocID="{635E2D89-A80D-4764-8EE4-93E3F5C3F498}" presName="hierChild4" presStyleCnt="0"/>
      <dgm:spPr/>
    </dgm:pt>
    <dgm:pt modelId="{5A5947DE-1BE0-4373-AE31-A1289D883C92}" type="pres">
      <dgm:prSet presAssocID="{635E2D89-A80D-4764-8EE4-93E3F5C3F498}" presName="hierChild5" presStyleCnt="0"/>
      <dgm:spPr/>
    </dgm:pt>
    <dgm:pt modelId="{DE441D73-2439-44D9-832F-EAEE670586E6}" type="pres">
      <dgm:prSet presAssocID="{5C5C45DB-4AD5-4F5C-AB03-7CFCD819ADA1}" presName="Name37" presStyleLbl="parChTrans1D3" presStyleIdx="14" presStyleCnt="16"/>
      <dgm:spPr/>
    </dgm:pt>
    <dgm:pt modelId="{39D34E42-3E63-4FD9-B73C-D46C134884B5}" type="pres">
      <dgm:prSet presAssocID="{0207CB0A-433D-4AB6-AC5C-2BB177400DD6}" presName="hierRoot2" presStyleCnt="0">
        <dgm:presLayoutVars>
          <dgm:hierBranch val="init"/>
        </dgm:presLayoutVars>
      </dgm:prSet>
      <dgm:spPr/>
    </dgm:pt>
    <dgm:pt modelId="{4E6C350F-5254-43F5-86F7-CA41E99B7CD0}" type="pres">
      <dgm:prSet presAssocID="{0207CB0A-433D-4AB6-AC5C-2BB177400DD6}" presName="rootComposite" presStyleCnt="0"/>
      <dgm:spPr/>
    </dgm:pt>
    <dgm:pt modelId="{B55955CF-89E7-4B05-A26A-C85BD4E7C5CC}" type="pres">
      <dgm:prSet presAssocID="{0207CB0A-433D-4AB6-AC5C-2BB177400DD6}" presName="rootText" presStyleLbl="node3" presStyleIdx="14" presStyleCnt="16">
        <dgm:presLayoutVars>
          <dgm:chPref val="3"/>
        </dgm:presLayoutVars>
      </dgm:prSet>
      <dgm:spPr/>
    </dgm:pt>
    <dgm:pt modelId="{6CBB7F91-0667-4B1F-B96D-441A58771C5F}" type="pres">
      <dgm:prSet presAssocID="{0207CB0A-433D-4AB6-AC5C-2BB177400DD6}" presName="rootConnector" presStyleLbl="node3" presStyleIdx="14" presStyleCnt="16"/>
      <dgm:spPr/>
    </dgm:pt>
    <dgm:pt modelId="{0EC233A4-7E1A-4AF8-92E6-ADB545254CB2}" type="pres">
      <dgm:prSet presAssocID="{0207CB0A-433D-4AB6-AC5C-2BB177400DD6}" presName="hierChild4" presStyleCnt="0"/>
      <dgm:spPr/>
    </dgm:pt>
    <dgm:pt modelId="{95D4FF47-FE47-475E-ADBF-C132175C8614}" type="pres">
      <dgm:prSet presAssocID="{0207CB0A-433D-4AB6-AC5C-2BB177400DD6}" presName="hierChild5" presStyleCnt="0"/>
      <dgm:spPr/>
    </dgm:pt>
    <dgm:pt modelId="{9DAE122F-ED69-4600-8D74-AD9059B9EE37}" type="pres">
      <dgm:prSet presAssocID="{9838C4ED-0CE9-41FD-9FCC-70B47D38D52B}" presName="Name37" presStyleLbl="parChTrans1D3" presStyleIdx="15" presStyleCnt="16"/>
      <dgm:spPr/>
    </dgm:pt>
    <dgm:pt modelId="{EB563C99-945E-411B-92EE-8BFE69FC8C6D}" type="pres">
      <dgm:prSet presAssocID="{D95A786C-4380-49DF-BBCB-5989184E963B}" presName="hierRoot2" presStyleCnt="0">
        <dgm:presLayoutVars>
          <dgm:hierBranch val="init"/>
        </dgm:presLayoutVars>
      </dgm:prSet>
      <dgm:spPr/>
    </dgm:pt>
    <dgm:pt modelId="{E55BCD8F-7DB5-4233-B7C5-DBE755A4F2CC}" type="pres">
      <dgm:prSet presAssocID="{D95A786C-4380-49DF-BBCB-5989184E963B}" presName="rootComposite" presStyleCnt="0"/>
      <dgm:spPr/>
    </dgm:pt>
    <dgm:pt modelId="{8B39FE1F-D629-45C7-B615-E35ACEDB4895}" type="pres">
      <dgm:prSet presAssocID="{D95A786C-4380-49DF-BBCB-5989184E963B}" presName="rootText" presStyleLbl="node3" presStyleIdx="15" presStyleCnt="16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89DC0FE-D552-4F0E-9D6C-3584F92A7824}" type="pres">
      <dgm:prSet presAssocID="{D95A786C-4380-49DF-BBCB-5989184E963B}" presName="rootConnector" presStyleLbl="node3" presStyleIdx="15" presStyleCnt="16"/>
      <dgm:spPr/>
    </dgm:pt>
    <dgm:pt modelId="{87F16170-9196-4661-99E6-FF74DF07CFE1}" type="pres">
      <dgm:prSet presAssocID="{D95A786C-4380-49DF-BBCB-5989184E963B}" presName="hierChild4" presStyleCnt="0"/>
      <dgm:spPr/>
    </dgm:pt>
    <dgm:pt modelId="{4B47EFBF-129A-4EFE-8BD7-8CAB7A2D7699}" type="pres">
      <dgm:prSet presAssocID="{D95A786C-4380-49DF-BBCB-5989184E963B}" presName="hierChild5" presStyleCnt="0"/>
      <dgm:spPr/>
    </dgm:pt>
    <dgm:pt modelId="{3F5614A2-0FBC-40E3-A819-79000A1B785C}" type="pres">
      <dgm:prSet presAssocID="{99EDC814-4005-466D-9DAF-46AE95941D2F}" presName="hierChild5" presStyleCnt="0"/>
      <dgm:spPr/>
    </dgm:pt>
    <dgm:pt modelId="{F3DC2905-632B-497C-9B09-5CC074E8F82F}" type="pres">
      <dgm:prSet presAssocID="{E91AC741-5DB0-4AD2-B956-8F6CF4DDA37E}" presName="hierChild3" presStyleCnt="0"/>
      <dgm:spPr/>
    </dgm:pt>
  </dgm:ptLst>
  <dgm:cxnLst>
    <dgm:cxn modelId="{A80F3A30-DA70-46BC-8435-F4C585084768}" type="presOf" srcId="{6637FA91-CE48-451C-8A72-2472093426CF}" destId="{C6E95EE6-DC8D-46A2-B19A-79539ED250CC}" srcOrd="0" destOrd="0" presId="urn:microsoft.com/office/officeart/2005/8/layout/orgChart1"/>
    <dgm:cxn modelId="{D9C0448D-C2B6-4B23-BECC-C10462595151}" srcId="{033A6A82-99E9-4BB9-878D-76BB390E9108}" destId="{3865AD53-E856-46E2-9272-928DF19E84AF}" srcOrd="2" destOrd="0" parTransId="{0FA24DF8-1BFF-491D-B756-DF91CFD8FCCC}" sibTransId="{767EA330-EA80-4C23-BA76-850143A7E528}"/>
    <dgm:cxn modelId="{EF18CA74-BE8C-4B74-AF30-73FE4D2C3EE3}" type="presOf" srcId="{0FA24DF8-1BFF-491D-B756-DF91CFD8FCCC}" destId="{D932A301-F545-44D3-8A45-5F42F1664B56}" srcOrd="0" destOrd="0" presId="urn:microsoft.com/office/officeart/2005/8/layout/orgChart1"/>
    <dgm:cxn modelId="{7FAEF499-18E7-465F-9286-46E51DB7059B}" type="presOf" srcId="{660F576B-67A8-4BC1-941C-D4FA5A0FB997}" destId="{44A736D2-051C-4FF7-8250-FB9FD58606BC}" srcOrd="0" destOrd="0" presId="urn:microsoft.com/office/officeart/2005/8/layout/orgChart1"/>
    <dgm:cxn modelId="{F3716762-7603-466C-868D-0B03D4311885}" type="presOf" srcId="{750BEA70-DDF9-41BE-BE6F-EA5C86058CCA}" destId="{BDDE3AD8-B262-42C4-9283-8E75311143D6}" srcOrd="0" destOrd="0" presId="urn:microsoft.com/office/officeart/2005/8/layout/orgChart1"/>
    <dgm:cxn modelId="{61CDBEC3-EA15-4014-BAAF-1680CE359309}" srcId="{750BEA70-DDF9-41BE-BE6F-EA5C86058CCA}" destId="{34A3041E-F532-4BCE-A70D-F55CF15F40AE}" srcOrd="1" destOrd="0" parTransId="{6637FA91-CE48-451C-8A72-2472093426CF}" sibTransId="{ADB22932-0276-44BF-A0CB-55D849C46359}"/>
    <dgm:cxn modelId="{71769346-3AE4-4987-B703-98A6262A7A5B}" type="presOf" srcId="{DB0FDC48-A9C4-472C-84FF-43B5A36B4AA8}" destId="{2E8D14B0-30F8-458F-BF9B-7949E52DF20B}" srcOrd="1" destOrd="0" presId="urn:microsoft.com/office/officeart/2005/8/layout/orgChart1"/>
    <dgm:cxn modelId="{4AD52260-F262-4B1C-B217-102191D79305}" type="presOf" srcId="{CF56659A-EAD0-4507-9867-F073D2152EC0}" destId="{5FE3729D-277A-482F-A3D0-69AD9B36DBAC}" srcOrd="1" destOrd="0" presId="urn:microsoft.com/office/officeart/2005/8/layout/orgChart1"/>
    <dgm:cxn modelId="{4EA534AA-9A84-44AC-83B1-90D0605660E5}" type="presOf" srcId="{E8103EC4-5B5D-4CCE-A259-064A4C4308F3}" destId="{CE521064-3605-4385-A395-A20C10C7EAC7}" srcOrd="0" destOrd="0" presId="urn:microsoft.com/office/officeart/2005/8/layout/orgChart1"/>
    <dgm:cxn modelId="{A1898558-B64A-4F26-BBB2-F981F609C052}" srcId="{AD20809A-8FD8-43D5-BF99-F2E2DF31B98A}" destId="{36A51FEA-C27A-4E05-92DE-963AE7B87BEB}" srcOrd="0" destOrd="0" parTransId="{BED257CD-802F-4E01-B7B6-7B2E828F087C}" sibTransId="{B8FAEFA0-0B76-4985-BEFE-9686BC9D1DB8}"/>
    <dgm:cxn modelId="{03B16CFA-FECD-41B7-86A5-16FB635BFAE7}" type="presOf" srcId="{E91AC741-5DB0-4AD2-B956-8F6CF4DDA37E}" destId="{BEA36DE7-CE3B-4764-8536-A5F12DC77CB7}" srcOrd="1" destOrd="0" presId="urn:microsoft.com/office/officeart/2005/8/layout/orgChart1"/>
    <dgm:cxn modelId="{5533B3D1-9058-45EC-A1E3-CB9F5973FC88}" srcId="{AA9745FD-4514-4603-B06B-721077EEB6EA}" destId="{D7B5326D-0128-449A-94F1-66C54E41B4A3}" srcOrd="0" destOrd="0" parTransId="{291E1046-5C02-4731-9BAD-087FC5F38EBB}" sibTransId="{9D389F63-CACC-4F79-9AE0-ADEDEC8E4A8D}"/>
    <dgm:cxn modelId="{C1F9B340-3793-40AF-AA98-ED8602DD50EE}" type="presOf" srcId="{5306B771-C46C-49A6-B3A8-EF433D994CB2}" destId="{7D61AAD0-D7E7-45B9-B874-8DBAAED2430A}" srcOrd="0" destOrd="0" presId="urn:microsoft.com/office/officeart/2005/8/layout/orgChart1"/>
    <dgm:cxn modelId="{500B8251-632E-49D6-BD5E-64B6C7528375}" type="presOf" srcId="{033A6A82-99E9-4BB9-878D-76BB390E9108}" destId="{1DA3E8D6-366F-4B17-AE96-AA700E517D19}" srcOrd="0" destOrd="0" presId="urn:microsoft.com/office/officeart/2005/8/layout/orgChart1"/>
    <dgm:cxn modelId="{1D91A605-D1E1-4FEE-B9DF-AC6A45CCD44D}" type="presOf" srcId="{750BEA70-DDF9-41BE-BE6F-EA5C86058CCA}" destId="{81ED65C2-51D4-4270-AA96-46369A14A32D}" srcOrd="1" destOrd="0" presId="urn:microsoft.com/office/officeart/2005/8/layout/orgChart1"/>
    <dgm:cxn modelId="{3C6B2436-D952-4B2A-810E-1A5C1504AB6F}" type="presOf" srcId="{046E8966-8062-4D25-898E-0A4ACE464484}" destId="{9A39F35C-F24E-4C5B-A98B-B7CFBA390C04}" srcOrd="0" destOrd="0" presId="urn:microsoft.com/office/officeart/2005/8/layout/orgChart1"/>
    <dgm:cxn modelId="{1D64B1B4-A730-42A3-A0CE-8DBDF0930199}" type="presOf" srcId="{3F519F0F-3E5F-4E28-A348-B58B1A63E0CD}" destId="{3872358E-D1AC-4AD3-90BC-E54914F0395D}" srcOrd="0" destOrd="0" presId="urn:microsoft.com/office/officeart/2005/8/layout/orgChart1"/>
    <dgm:cxn modelId="{83FFF8F2-C78B-4E91-96EF-CE80F176F8F1}" srcId="{2841FA3A-E531-4B9B-96B0-FFD559A4C8E4}" destId="{44CFFED8-19FA-4D28-8D7E-4DA7920B5902}" srcOrd="4" destOrd="0" parTransId="{03916AE4-11CF-4909-B59A-9CF446E32BA1}" sibTransId="{406AFA4C-2A45-41E6-9F7E-5E8E489A46D7}"/>
    <dgm:cxn modelId="{E7D15ECE-FCD4-4B09-ACE3-D82F09575F3B}" type="presOf" srcId="{3865AD53-E856-46E2-9272-928DF19E84AF}" destId="{3613D578-34ED-4424-BEA4-84196E6B6E60}" srcOrd="0" destOrd="0" presId="urn:microsoft.com/office/officeart/2005/8/layout/orgChart1"/>
    <dgm:cxn modelId="{64DEDD75-CE0F-46BF-86B9-AB2938BBE3F5}" srcId="{99EDC814-4005-466D-9DAF-46AE95941D2F}" destId="{635E2D89-A80D-4764-8EE4-93E3F5C3F498}" srcOrd="1" destOrd="0" parTransId="{4738BBBD-980F-4FFB-BE6A-DF58B72225EB}" sibTransId="{68F9E6C0-8D4B-4EE0-855B-2C8FEFE20CDB}"/>
    <dgm:cxn modelId="{2F832D98-B2C3-4561-AAD0-F74962D8DA93}" srcId="{660F576B-67A8-4BC1-941C-D4FA5A0FB997}" destId="{2841FA3A-E531-4B9B-96B0-FFD559A4C8E4}" srcOrd="0" destOrd="0" parTransId="{4A498DAA-8F54-428C-9A11-403384552927}" sibTransId="{2D7EEC0D-89FE-4D12-A22E-C9D70762B5E7}"/>
    <dgm:cxn modelId="{CA307CC2-0447-4FAF-B06B-3A54195F0142}" srcId="{40C632B2-90AE-4F69-B674-8788297827CA}" destId="{A347E8BA-C21E-4506-A568-926B18ED6CC3}" srcOrd="2" destOrd="0" parTransId="{D7D50EBF-D414-4440-B2AF-F646BF221FD9}" sibTransId="{816948E3-6355-4E86-816F-09A25379E034}"/>
    <dgm:cxn modelId="{B730C55C-CE38-4FAA-8BE6-318D6B261B83}" type="presOf" srcId="{0FAB2D8F-ADAD-45CA-B111-404C12EE2541}" destId="{6AEB082D-A1C6-41B4-A07A-897C99A42244}" srcOrd="1" destOrd="0" presId="urn:microsoft.com/office/officeart/2005/8/layout/orgChart1"/>
    <dgm:cxn modelId="{C75B2870-AF3F-4FF2-B488-F56C39DA2766}" type="presOf" srcId="{DB0FDC48-A9C4-472C-84FF-43B5A36B4AA8}" destId="{358DF73C-3E84-4524-807F-A64DCFF41BFE}" srcOrd="0" destOrd="0" presId="urn:microsoft.com/office/officeart/2005/8/layout/orgChart1"/>
    <dgm:cxn modelId="{785C4AC5-2818-4A3A-8F96-53A0DB09257F}" type="presOf" srcId="{0207CB0A-433D-4AB6-AC5C-2BB177400DD6}" destId="{6CBB7F91-0667-4B1F-B96D-441A58771C5F}" srcOrd="1" destOrd="0" presId="urn:microsoft.com/office/officeart/2005/8/layout/orgChart1"/>
    <dgm:cxn modelId="{519728A8-DF15-4C90-AF24-73972D7EE586}" type="presOf" srcId="{291E1046-5C02-4731-9BAD-087FC5F38EBB}" destId="{7BE459A7-67A4-488E-A4EE-BCD09F1E6476}" srcOrd="0" destOrd="0" presId="urn:microsoft.com/office/officeart/2005/8/layout/orgChart1"/>
    <dgm:cxn modelId="{9FA87EAB-8EC5-44C7-B58B-DEA0692C59B4}" type="presOf" srcId="{03916AE4-11CF-4909-B59A-9CF446E32BA1}" destId="{AB664805-8B2D-4F36-98C6-118DA684BBFC}" srcOrd="0" destOrd="0" presId="urn:microsoft.com/office/officeart/2005/8/layout/orgChart1"/>
    <dgm:cxn modelId="{A8B814F8-2188-493A-A39F-500F4252A864}" type="presOf" srcId="{D7B5326D-0128-449A-94F1-66C54E41B4A3}" destId="{487E396F-04A8-45F5-841A-E9901DCC2510}" srcOrd="0" destOrd="0" presId="urn:microsoft.com/office/officeart/2005/8/layout/orgChart1"/>
    <dgm:cxn modelId="{F9CC869C-7732-40F9-8473-2764866A576B}" type="presOf" srcId="{4A498DAA-8F54-428C-9A11-403384552927}" destId="{22FB501A-10E9-499C-9E66-0BE2DA36296C}" srcOrd="0" destOrd="0" presId="urn:microsoft.com/office/officeart/2005/8/layout/orgChart1"/>
    <dgm:cxn modelId="{E5B062ED-71A7-4182-8AD3-888CA44CE2C4}" srcId="{AD20809A-8FD8-43D5-BF99-F2E2DF31B98A}" destId="{1E2B096C-5A6C-4141-850E-EBFB222618A4}" srcOrd="1" destOrd="0" parTransId="{1240AA1F-383D-4090-A33B-20976CFD0AA5}" sibTransId="{C3441D35-EDC7-43FB-9960-2434A8509D4B}"/>
    <dgm:cxn modelId="{08EA7A92-8E75-47E4-9940-1C4E4154AEDF}" type="presOf" srcId="{A347E8BA-C21E-4506-A568-926B18ED6CC3}" destId="{953CACBA-966C-459D-A469-508E81A5A599}" srcOrd="0" destOrd="0" presId="urn:microsoft.com/office/officeart/2005/8/layout/orgChart1"/>
    <dgm:cxn modelId="{A94C9354-FDF5-4AFA-9CA4-719CDAC90D52}" srcId="{033A6A82-99E9-4BB9-878D-76BB390E9108}" destId="{671CE995-17A3-462F-A089-BEB47AF27253}" srcOrd="0" destOrd="0" parTransId="{F4FB11AB-2453-40A4-A6CA-7D9AEFF79990}" sibTransId="{FC149CD7-4AF4-4278-9055-F23FE2C424EC}"/>
    <dgm:cxn modelId="{5B9B34D1-D5A8-427D-997B-F3A9036A4031}" type="presOf" srcId="{046E8966-8062-4D25-898E-0A4ACE464484}" destId="{CDA608B7-D1CB-48E5-89F1-075587712929}" srcOrd="1" destOrd="0" presId="urn:microsoft.com/office/officeart/2005/8/layout/orgChart1"/>
    <dgm:cxn modelId="{49F0C0B0-22DE-46FF-B120-B2066126847C}" type="presOf" srcId="{4738BBBD-980F-4FFB-BE6A-DF58B72225EB}" destId="{B81210B7-E3D7-4641-9E58-83AC6DF2745E}" srcOrd="0" destOrd="0" presId="urn:microsoft.com/office/officeart/2005/8/layout/orgChart1"/>
    <dgm:cxn modelId="{A9C7B939-F83C-45D6-B008-0BB0CABFB017}" type="presOf" srcId="{62725CEC-8D0D-4FE5-A4E0-C16EF8526748}" destId="{A50E112F-1C62-4459-B06D-D6E4E805357D}" srcOrd="0" destOrd="0" presId="urn:microsoft.com/office/officeart/2005/8/layout/orgChart1"/>
    <dgm:cxn modelId="{A09B5810-529E-4BF9-9492-C1236AFD6F90}" type="presOf" srcId="{D95A786C-4380-49DF-BBCB-5989184E963B}" destId="{8B39FE1F-D629-45C7-B615-E35ACEDB4895}" srcOrd="0" destOrd="0" presId="urn:microsoft.com/office/officeart/2005/8/layout/orgChart1"/>
    <dgm:cxn modelId="{3AA55543-6753-4F45-9B14-C2C0700C38F5}" srcId="{99EDC814-4005-466D-9DAF-46AE95941D2F}" destId="{046E8966-8062-4D25-898E-0A4ACE464484}" srcOrd="0" destOrd="0" parTransId="{BB02E10A-BC99-4F0D-802F-E67A08E1C300}" sibTransId="{C3E04D71-9698-451B-A68A-BBE3481DAFA9}"/>
    <dgm:cxn modelId="{7B60A46D-45F0-4641-A07D-2C0A9C55DB04}" type="presOf" srcId="{28D23756-0A46-4401-87FC-6353719B40FD}" destId="{C1A4953B-4619-4B5C-9C6C-24DE2208661D}" srcOrd="0" destOrd="0" presId="urn:microsoft.com/office/officeart/2005/8/layout/orgChart1"/>
    <dgm:cxn modelId="{7BC25A89-DF38-4BC3-83AA-57BF4E5E7F3A}" type="presOf" srcId="{671CE995-17A3-462F-A089-BEB47AF27253}" destId="{85135108-C552-4A8C-8D85-A800DAC91737}" srcOrd="1" destOrd="0" presId="urn:microsoft.com/office/officeart/2005/8/layout/orgChart1"/>
    <dgm:cxn modelId="{C83CF78A-514D-43B5-B06B-FABE1BC7D3D9}" type="presOf" srcId="{635E2D89-A80D-4764-8EE4-93E3F5C3F498}" destId="{E6B66365-F865-4E51-8181-6385AA75D115}" srcOrd="1" destOrd="0" presId="urn:microsoft.com/office/officeart/2005/8/layout/orgChart1"/>
    <dgm:cxn modelId="{D2BF0259-BEE9-42A2-8FDC-05971380299E}" srcId="{2841FA3A-E531-4B9B-96B0-FFD559A4C8E4}" destId="{DB0FDC48-A9C4-472C-84FF-43B5A36B4AA8}" srcOrd="1" destOrd="0" parTransId="{1A831A3A-4F15-4366-9AAA-CBDF4C055069}" sibTransId="{BA24440D-37CE-49AF-9CE7-FD1F6190E0D7}"/>
    <dgm:cxn modelId="{BF74841A-42EC-467A-A57F-D480237EA3B1}" type="presOf" srcId="{2841FA3A-E531-4B9B-96B0-FFD559A4C8E4}" destId="{92868D68-DB83-440B-A329-8EC1A660A6C6}" srcOrd="1" destOrd="0" presId="urn:microsoft.com/office/officeart/2005/8/layout/orgChart1"/>
    <dgm:cxn modelId="{04A22AF8-B77B-4C32-8599-00E28AD5E019}" type="presOf" srcId="{BB02E10A-BC99-4F0D-802F-E67A08E1C300}" destId="{89C95CC8-47A9-43C4-971E-598DEEC3DAA4}" srcOrd="0" destOrd="0" presId="urn:microsoft.com/office/officeart/2005/8/layout/orgChart1"/>
    <dgm:cxn modelId="{B6FDA68F-A306-49C1-8578-3B469D75DEE3}" type="presOf" srcId="{8B3195D9-6F91-4A58-821A-0BD0EB7F8956}" destId="{01D4FAC2-2CC2-4367-9BA6-0EB8A5A33267}" srcOrd="0" destOrd="0" presId="urn:microsoft.com/office/officeart/2005/8/layout/orgChart1"/>
    <dgm:cxn modelId="{C4A0D5B7-490F-461B-B05D-C1057CCBE0AE}" type="presOf" srcId="{1A831A3A-4F15-4366-9AAA-CBDF4C055069}" destId="{D1AD28F5-8BE5-41B7-8674-80A7340D5097}" srcOrd="0" destOrd="0" presId="urn:microsoft.com/office/officeart/2005/8/layout/orgChart1"/>
    <dgm:cxn modelId="{77A8E30E-87E2-4AB9-9794-DEB1F07F0D3D}" type="presOf" srcId="{06475DFA-FB02-432E-AEF9-9613DFB1A4BF}" destId="{E2683737-4C7A-49D3-95A0-9D8900A24D13}" srcOrd="0" destOrd="0" presId="urn:microsoft.com/office/officeart/2005/8/layout/orgChart1"/>
    <dgm:cxn modelId="{FCA66ADD-366C-4EAC-AFDE-6ABA50DB2CC7}" type="presOf" srcId="{4ECBD655-1A1D-4871-82C7-66F97ABC7E5D}" destId="{89B7A6A7-DF49-43C1-BBBC-0706A9617234}" srcOrd="0" destOrd="0" presId="urn:microsoft.com/office/officeart/2005/8/layout/orgChart1"/>
    <dgm:cxn modelId="{061B6542-F945-458D-8731-4C3C9FAF753C}" type="presOf" srcId="{671CE995-17A3-462F-A089-BEB47AF27253}" destId="{06AFC96D-5822-4128-810E-000EDBFBCC4E}" srcOrd="0" destOrd="0" presId="urn:microsoft.com/office/officeart/2005/8/layout/orgChart1"/>
    <dgm:cxn modelId="{B90BE2F6-3A29-43C4-937A-A9E8EEFA3FAA}" type="presOf" srcId="{084669CE-13D7-4414-9CFF-41D58DC1D4C7}" destId="{60CADDBE-3550-4872-B087-185C67A4D652}" srcOrd="0" destOrd="0" presId="urn:microsoft.com/office/officeart/2005/8/layout/orgChart1"/>
    <dgm:cxn modelId="{D4111C2E-560E-4A85-8A7F-C1D0953CC87F}" type="presOf" srcId="{111B5189-6843-4EC1-8919-1A7E3667286C}" destId="{4A3AAD58-78D1-4235-9E70-965082FCEF78}" srcOrd="1" destOrd="0" presId="urn:microsoft.com/office/officeart/2005/8/layout/orgChart1"/>
    <dgm:cxn modelId="{15753D2D-2568-4D69-AF28-D63AF410F8F0}" srcId="{E91AC741-5DB0-4AD2-B956-8F6CF4DDA37E}" destId="{AA9745FD-4514-4603-B06B-721077EEB6EA}" srcOrd="2" destOrd="0" parTransId="{8B8C0D3F-33C6-4152-B08B-3A5969D0E9C6}" sibTransId="{2BA035CB-955B-4BB8-832E-DF227FB7CA01}"/>
    <dgm:cxn modelId="{0793CFC4-4ECA-4598-8384-677B7CEF2CE7}" srcId="{40C632B2-90AE-4F69-B674-8788297827CA}" destId="{28D23756-0A46-4401-87FC-6353719B40FD}" srcOrd="1" destOrd="0" parTransId="{24B9AD18-8224-4078-9512-A51144FE5BC1}" sibTransId="{B5999558-2408-49B2-AAD2-C7BE9EFF3A34}"/>
    <dgm:cxn modelId="{F5BC191C-A880-46F9-A7AB-9E9084386247}" srcId="{AD20809A-8FD8-43D5-BF99-F2E2DF31B98A}" destId="{62725CEC-8D0D-4FE5-A4E0-C16EF8526748}" srcOrd="2" destOrd="0" parTransId="{44A4C157-F097-4212-AE36-AA62E3D21084}" sibTransId="{170CAEAD-54EA-49CC-857E-03B8EAB0DEF0}"/>
    <dgm:cxn modelId="{5C02F232-96CE-43A4-9A8E-7542ECF39354}" type="presOf" srcId="{033A6A82-99E9-4BB9-878D-76BB390E9108}" destId="{A9C60827-87F8-4116-A3A7-148ECB8B6DEF}" srcOrd="1" destOrd="0" presId="urn:microsoft.com/office/officeart/2005/8/layout/orgChart1"/>
    <dgm:cxn modelId="{86F3D73E-D854-41E5-BAC8-B615C5C6D419}" type="presOf" srcId="{99EDC814-4005-466D-9DAF-46AE95941D2F}" destId="{F20FF484-588A-4896-9532-73E54813056C}" srcOrd="1" destOrd="0" presId="urn:microsoft.com/office/officeart/2005/8/layout/orgChart1"/>
    <dgm:cxn modelId="{2EB05585-7FEF-443F-B2CE-3FF76B8CA112}" srcId="{660F576B-67A8-4BC1-941C-D4FA5A0FB997}" destId="{750BEA70-DDF9-41BE-BE6F-EA5C86058CCA}" srcOrd="1" destOrd="0" parTransId="{E8103EC4-5B5D-4CCE-A259-064A4C4308F3}" sibTransId="{9F6C9AC8-314C-452B-A2AE-8C69B7E0B7DE}"/>
    <dgm:cxn modelId="{C561D436-CB3E-4B51-B4EF-ACD558BE4F66}" type="presOf" srcId="{8B8C0D3F-33C6-4152-B08B-3A5969D0E9C6}" destId="{E2B2F781-605A-47A4-AF5E-E808BE5C56F9}" srcOrd="0" destOrd="0" presId="urn:microsoft.com/office/officeart/2005/8/layout/orgChart1"/>
    <dgm:cxn modelId="{3A645BD3-18C6-421D-AE03-0983A9B697F4}" srcId="{E91AC741-5DB0-4AD2-B956-8F6CF4DDA37E}" destId="{660F576B-67A8-4BC1-941C-D4FA5A0FB997}" srcOrd="0" destOrd="0" parTransId="{5216FCD2-BD56-4BF9-928A-2C8265F95473}" sibTransId="{61B3C19E-268B-4B74-A651-CFEB91DEEA39}"/>
    <dgm:cxn modelId="{E3F996DD-0922-4D5C-860A-76F365CBC0B9}" type="presOf" srcId="{969D95D2-F9B0-4BB1-82E2-EF5B040A6637}" destId="{021AC0B7-142A-4411-B4C2-F32B6F9BCE9B}" srcOrd="0" destOrd="0" presId="urn:microsoft.com/office/officeart/2005/8/layout/orgChart1"/>
    <dgm:cxn modelId="{BBAEE51B-9638-407A-A6BD-F55B6337B29C}" type="presOf" srcId="{0EBA67C3-8663-4E1F-ABDA-C332DEA8C684}" destId="{2E65D53E-421E-4FCF-A5CC-EBC9D92FBDE4}" srcOrd="1" destOrd="0" presId="urn:microsoft.com/office/officeart/2005/8/layout/orgChart1"/>
    <dgm:cxn modelId="{973887D5-D56B-43F5-8A13-569C72CEA69B}" type="presOf" srcId="{2841FA3A-E531-4B9B-96B0-FFD559A4C8E4}" destId="{A9A1E6B9-C0C3-4F21-9F56-54D170EE62BB}" srcOrd="0" destOrd="0" presId="urn:microsoft.com/office/officeart/2005/8/layout/orgChart1"/>
    <dgm:cxn modelId="{3CA144FC-AA7A-4DD3-8FE7-D0762A95C4D7}" type="presOf" srcId="{9838C4ED-0CE9-41FD-9FCC-70B47D38D52B}" destId="{9DAE122F-ED69-4600-8D74-AD9059B9EE37}" srcOrd="0" destOrd="0" presId="urn:microsoft.com/office/officeart/2005/8/layout/orgChart1"/>
    <dgm:cxn modelId="{7FBCC696-63F0-49E4-89B5-E2495EBBF817}" type="presOf" srcId="{0207CB0A-433D-4AB6-AC5C-2BB177400DD6}" destId="{B55955CF-89E7-4B05-A26A-C85BD4E7C5CC}" srcOrd="0" destOrd="0" presId="urn:microsoft.com/office/officeart/2005/8/layout/orgChart1"/>
    <dgm:cxn modelId="{04DA3BAB-5CDA-4C33-9723-09123297D503}" type="presOf" srcId="{111B5189-6843-4EC1-8919-1A7E3667286C}" destId="{0A59A5B1-5C42-451A-B5DD-AF636DBCC233}" srcOrd="0" destOrd="0" presId="urn:microsoft.com/office/officeart/2005/8/layout/orgChart1"/>
    <dgm:cxn modelId="{4CB92B19-AD41-45DF-9DE9-AB8736807618}" srcId="{033A6A82-99E9-4BB9-878D-76BB390E9108}" destId="{4ECBD655-1A1D-4871-82C7-66F97ABC7E5D}" srcOrd="3" destOrd="0" parTransId="{084669CE-13D7-4414-9CFF-41D58DC1D4C7}" sibTransId="{FC444B3E-B192-4F6C-88CD-2E5AC773B3E5}"/>
    <dgm:cxn modelId="{673FB978-2155-4567-B828-9DEFC99FB589}" type="presOf" srcId="{A347E8BA-C21E-4506-A568-926B18ED6CC3}" destId="{488F341E-867D-43CB-80EB-3D5E5588F894}" srcOrd="1" destOrd="0" presId="urn:microsoft.com/office/officeart/2005/8/layout/orgChart1"/>
    <dgm:cxn modelId="{AE17AFEE-912E-47F6-ACEF-A108B97640FD}" type="presOf" srcId="{44A4C157-F097-4212-AE36-AA62E3D21084}" destId="{089EB8EA-7301-4579-AF86-7D3AAEEC2AF1}" srcOrd="0" destOrd="0" presId="urn:microsoft.com/office/officeart/2005/8/layout/orgChart1"/>
    <dgm:cxn modelId="{0A008964-814A-43CC-B41A-1C1BAA88E6B3}" type="presOf" srcId="{CF56659A-EAD0-4507-9867-F073D2152EC0}" destId="{217AED8B-FF82-426D-A86D-DAFF3E8F7DE9}" srcOrd="0" destOrd="0" presId="urn:microsoft.com/office/officeart/2005/8/layout/orgChart1"/>
    <dgm:cxn modelId="{4BF6254B-09F5-4463-A79A-A737A2D0CE99}" type="presOf" srcId="{44CFFED8-19FA-4D28-8D7E-4DA7920B5902}" destId="{157E9344-B48C-4448-92E4-A394DD7C5973}" srcOrd="0" destOrd="0" presId="urn:microsoft.com/office/officeart/2005/8/layout/orgChart1"/>
    <dgm:cxn modelId="{D3FB7C1D-191C-4219-8B8F-A41E8694CE05}" type="presOf" srcId="{36A51FEA-C27A-4E05-92DE-963AE7B87BEB}" destId="{CD89EC11-3B96-427F-870E-B2A38035263C}" srcOrd="1" destOrd="0" presId="urn:microsoft.com/office/officeart/2005/8/layout/orgChart1"/>
    <dgm:cxn modelId="{31A6E596-CC13-434E-9E14-705804D272D8}" type="presOf" srcId="{02500323-B8E9-4A7C-89DD-362ED570F18B}" destId="{8F0BF128-FDA8-4BD4-871A-6E5D8F67DB1F}" srcOrd="1" destOrd="0" presId="urn:microsoft.com/office/officeart/2005/8/layout/orgChart1"/>
    <dgm:cxn modelId="{2708BC16-2D39-4F90-9E7F-68B1D1358911}" srcId="{033A6A82-99E9-4BB9-878D-76BB390E9108}" destId="{CF56659A-EAD0-4507-9867-F073D2152EC0}" srcOrd="1" destOrd="0" parTransId="{4F545DF9-9F9B-4DC4-93E7-3EC474A599A7}" sibTransId="{FB225EF1-99D9-41E8-81FD-225365907478}"/>
    <dgm:cxn modelId="{6D80E996-7BF4-4BED-BC6B-DBA51D6E9C5C}" type="presOf" srcId="{635E2D89-A80D-4764-8EE4-93E3F5C3F498}" destId="{8E601263-AEDF-45DB-A273-9AA1A23EC69B}" srcOrd="0" destOrd="0" presId="urn:microsoft.com/office/officeart/2005/8/layout/orgChart1"/>
    <dgm:cxn modelId="{D931ABFA-A114-4438-9CC9-2A45594EB07B}" type="presOf" srcId="{4F545DF9-9F9B-4DC4-93E7-3EC474A599A7}" destId="{1A711458-3DCF-4D54-AA6C-538C6DC67F04}" srcOrd="0" destOrd="0" presId="urn:microsoft.com/office/officeart/2005/8/layout/orgChart1"/>
    <dgm:cxn modelId="{C22EFB15-9714-4D63-898B-D942421434A5}" type="presOf" srcId="{36A51FEA-C27A-4E05-92DE-963AE7B87BEB}" destId="{DF7ED188-95E9-4F7C-B1AE-D5FF1655763D}" srcOrd="0" destOrd="0" presId="urn:microsoft.com/office/officeart/2005/8/layout/orgChart1"/>
    <dgm:cxn modelId="{EBDFEAF9-06C7-417E-AFB9-9EAB87A07D14}" type="presOf" srcId="{0EBA67C3-8663-4E1F-ABDA-C332DEA8C684}" destId="{F52A53F8-CB8B-4AC4-B754-78D1B5C6D988}" srcOrd="0" destOrd="0" presId="urn:microsoft.com/office/officeart/2005/8/layout/orgChart1"/>
    <dgm:cxn modelId="{BC3A410A-96C9-45DF-9DFB-1C344F6D7AA5}" type="presOf" srcId="{BED257CD-802F-4E01-B7B6-7B2E828F087C}" destId="{0AA98C5C-5981-4CE1-BAAD-7673087FE646}" srcOrd="0" destOrd="0" presId="urn:microsoft.com/office/officeart/2005/8/layout/orgChart1"/>
    <dgm:cxn modelId="{3E84CFA7-A8B5-47C5-88B0-2695206C35B7}" srcId="{2841FA3A-E531-4B9B-96B0-FFD559A4C8E4}" destId="{8B3195D9-6F91-4A58-821A-0BD0EB7F8956}" srcOrd="2" destOrd="0" parTransId="{969D95D2-F9B0-4BB1-82E2-EF5B040A6637}" sibTransId="{01E0FA00-B69C-4610-8029-317DCD0AC8D6}"/>
    <dgm:cxn modelId="{50AECADD-5CC6-4E61-8112-157CCBA08BDE}" type="presOf" srcId="{AD20809A-8FD8-43D5-BF99-F2E2DF31B98A}" destId="{E0CF664C-84FF-46AC-BFB0-43C6DA29C7A3}" srcOrd="0" destOrd="0" presId="urn:microsoft.com/office/officeart/2005/8/layout/orgChart1"/>
    <dgm:cxn modelId="{0BA738DE-8DE6-446B-94B3-10DF165A833A}" type="presOf" srcId="{4ECBD655-1A1D-4871-82C7-66F97ABC7E5D}" destId="{26435BCB-F132-432E-92ED-DDDD229D4BC2}" srcOrd="1" destOrd="0" presId="urn:microsoft.com/office/officeart/2005/8/layout/orgChart1"/>
    <dgm:cxn modelId="{000B5B1A-33FB-4B87-9845-2B889C777415}" type="presOf" srcId="{E91AC741-5DB0-4AD2-B956-8F6CF4DDA37E}" destId="{E0ED8113-43AD-4F73-8502-2037D3C19AEC}" srcOrd="0" destOrd="0" presId="urn:microsoft.com/office/officeart/2005/8/layout/orgChart1"/>
    <dgm:cxn modelId="{6E8AD469-096F-4BBA-9201-0BA36F9AEC18}" type="presOf" srcId="{1E2B096C-5A6C-4141-850E-EBFB222618A4}" destId="{824E5079-9893-405A-968D-5CEF6FA17435}" srcOrd="0" destOrd="0" presId="urn:microsoft.com/office/officeart/2005/8/layout/orgChart1"/>
    <dgm:cxn modelId="{694A2201-13F3-4202-81B0-C365F534BB5E}" type="presOf" srcId="{40C632B2-90AE-4F69-B674-8788297827CA}" destId="{CC4EBF54-3A75-4BDF-91A2-B132193E4EF8}" srcOrd="0" destOrd="0" presId="urn:microsoft.com/office/officeart/2005/8/layout/orgChart1"/>
    <dgm:cxn modelId="{74B92D97-45E0-4D68-8F93-D69075728019}" srcId="{99EDC814-4005-466D-9DAF-46AE95941D2F}" destId="{D95A786C-4380-49DF-BBCB-5989184E963B}" srcOrd="3" destOrd="0" parTransId="{9838C4ED-0CE9-41FD-9FCC-70B47D38D52B}" sibTransId="{13480090-FA6F-43F0-8787-68375CF7FE85}"/>
    <dgm:cxn modelId="{4FB53B79-4B55-4D79-83B4-517DA3A09573}" srcId="{4CF72066-3E2D-4486-A524-EBDFC996FF3E}" destId="{E91AC741-5DB0-4AD2-B956-8F6CF4DDA37E}" srcOrd="0" destOrd="0" parTransId="{7B1C6213-86B7-44E1-8CB9-27C7A3B94F1A}" sibTransId="{1BF9A437-7227-40EA-BD04-4185093E2439}"/>
    <dgm:cxn modelId="{AA500806-D0B8-4F6A-927E-63926F9F15F3}" type="presOf" srcId="{62725CEC-8D0D-4FE5-A4E0-C16EF8526748}" destId="{396BD72D-B609-430D-B534-1CD88DC47676}" srcOrd="1" destOrd="0" presId="urn:microsoft.com/office/officeart/2005/8/layout/orgChart1"/>
    <dgm:cxn modelId="{3D5CBBDE-980C-4890-A88F-752174C4F39B}" type="presOf" srcId="{40C632B2-90AE-4F69-B674-8788297827CA}" destId="{26F861BB-E054-4995-86CD-A138C2CABF3D}" srcOrd="1" destOrd="0" presId="urn:microsoft.com/office/officeart/2005/8/layout/orgChart1"/>
    <dgm:cxn modelId="{AAD2143A-8915-4CDF-A18C-E29447D583D8}" type="presOf" srcId="{FE15BF7C-85A8-4927-BB49-764A602EEAC1}" destId="{F0D857A3-A7F1-4B05-A6DE-9026397B9705}" srcOrd="1" destOrd="0" presId="urn:microsoft.com/office/officeart/2005/8/layout/orgChart1"/>
    <dgm:cxn modelId="{1490A88D-4FEA-4DDA-A5A2-B676864CAD4A}" type="presOf" srcId="{AA9745FD-4514-4603-B06B-721077EEB6EA}" destId="{350A4ED2-CC36-4FDC-890E-6F7C0FB3136E}" srcOrd="0" destOrd="0" presId="urn:microsoft.com/office/officeart/2005/8/layout/orgChart1"/>
    <dgm:cxn modelId="{CF2FC532-AF2D-4B4E-997F-32F91119318D}" type="presOf" srcId="{D95A786C-4380-49DF-BBCB-5989184E963B}" destId="{289DC0FE-D552-4F0E-9D6C-3584F92A7824}" srcOrd="1" destOrd="0" presId="urn:microsoft.com/office/officeart/2005/8/layout/orgChart1"/>
    <dgm:cxn modelId="{827DB901-C64D-4F21-8E21-C024697174F8}" type="presOf" srcId="{D7D50EBF-D414-4440-B2AF-F646BF221FD9}" destId="{CE7006D3-9FCE-416B-AB16-58462E2AA893}" srcOrd="0" destOrd="0" presId="urn:microsoft.com/office/officeart/2005/8/layout/orgChart1"/>
    <dgm:cxn modelId="{6A2AA9E0-A044-4FB9-8FD4-572575881FB2}" srcId="{99EDC814-4005-466D-9DAF-46AE95941D2F}" destId="{0207CB0A-433D-4AB6-AC5C-2BB177400DD6}" srcOrd="2" destOrd="0" parTransId="{5C5C45DB-4AD5-4F5C-AB03-7CFCD819ADA1}" sibTransId="{161C7D9B-6DE3-4BBA-8654-3CFB917760E6}"/>
    <dgm:cxn modelId="{7697AF7D-4694-4F68-ACE3-DB19D0796A02}" type="presOf" srcId="{1240AA1F-383D-4090-A33B-20976CFD0AA5}" destId="{2ED1BE12-7C68-4068-BCAC-FD84547B79AB}" srcOrd="0" destOrd="0" presId="urn:microsoft.com/office/officeart/2005/8/layout/orgChart1"/>
    <dgm:cxn modelId="{CF6C6BA6-F367-412E-B707-7672612D18E3}" type="presOf" srcId="{44CFFED8-19FA-4D28-8D7E-4DA7920B5902}" destId="{53931450-F2D6-467C-AAB2-91A2AC63CEB0}" srcOrd="1" destOrd="0" presId="urn:microsoft.com/office/officeart/2005/8/layout/orgChart1"/>
    <dgm:cxn modelId="{558B81E7-2A20-4731-B44D-BBA5439C3EC8}" type="presOf" srcId="{4CF72066-3E2D-4486-A524-EBDFC996FF3E}" destId="{376CF697-7307-4351-BA64-4D4213352514}" srcOrd="0" destOrd="0" presId="urn:microsoft.com/office/officeart/2005/8/layout/orgChart1"/>
    <dgm:cxn modelId="{300D9CFE-1A81-47F9-A77B-661603B3F1F9}" srcId="{750BEA70-DDF9-41BE-BE6F-EA5C86058CCA}" destId="{0FAB2D8F-ADAD-45CA-B111-404C12EE2541}" srcOrd="0" destOrd="0" parTransId="{2869927E-37F5-47B2-8A1F-8F590E4E136A}" sibTransId="{2004656A-28EA-490C-91EA-763F3C561BC8}"/>
    <dgm:cxn modelId="{208BA1A7-7673-4A9E-B3B1-ACA465D12BC2}" srcId="{E91AC741-5DB0-4AD2-B956-8F6CF4DDA37E}" destId="{40C632B2-90AE-4F69-B674-8788297827CA}" srcOrd="1" destOrd="0" parTransId="{3F519F0F-3E5F-4E28-A348-B58B1A63E0CD}" sibTransId="{1E5D7E1E-8C1F-4EC3-B6CB-4365591B87CF}"/>
    <dgm:cxn modelId="{E1A9759F-7AB5-4D39-8C2E-5AF417F8C055}" srcId="{AA9745FD-4514-4603-B06B-721077EEB6EA}" destId="{02500323-B8E9-4A7C-89DD-362ED570F18B}" srcOrd="1" destOrd="0" parTransId="{87869DA1-EF1B-451B-93ED-50DF9BB07645}" sibTransId="{CFD9A2CA-B3C4-4CC9-AFA5-EBDE28330932}"/>
    <dgm:cxn modelId="{D12006CC-0B01-442A-AE61-B389FE47BE93}" type="presOf" srcId="{6E00024B-0DA2-44D1-BBCC-A7411CA4322A}" destId="{2349831C-367D-4484-B344-42A0CB0328C4}" srcOrd="0" destOrd="0" presId="urn:microsoft.com/office/officeart/2005/8/layout/orgChart1"/>
    <dgm:cxn modelId="{E29D3785-4553-42B0-842B-4A1CAA765530}" type="presOf" srcId="{0FAB2D8F-ADAD-45CA-B111-404C12EE2541}" destId="{200563F1-E35F-47AE-B412-23114E2A3039}" srcOrd="0" destOrd="0" presId="urn:microsoft.com/office/officeart/2005/8/layout/orgChart1"/>
    <dgm:cxn modelId="{45A4D89E-41A5-4B90-9BA6-651B8546B3B4}" type="presOf" srcId="{AA9745FD-4514-4603-B06B-721077EEB6EA}" destId="{675658A6-D106-40ED-9764-40021C74CB0B}" srcOrd="1" destOrd="0" presId="urn:microsoft.com/office/officeart/2005/8/layout/orgChart1"/>
    <dgm:cxn modelId="{1809766A-7736-4A6A-9099-2830D930703E}" type="presOf" srcId="{FE15BF7C-85A8-4927-BB49-764A602EEAC1}" destId="{4AF3FA47-289B-4A7B-ACFD-08D471144F02}" srcOrd="0" destOrd="0" presId="urn:microsoft.com/office/officeart/2005/8/layout/orgChart1"/>
    <dgm:cxn modelId="{B32727AB-DFB2-4359-B5F1-C5C2CEF3F221}" type="presOf" srcId="{F4FB11AB-2453-40A4-A6CA-7D9AEFF79990}" destId="{604507AB-8493-4F67-9A9A-B4491E81D670}" srcOrd="0" destOrd="0" presId="urn:microsoft.com/office/officeart/2005/8/layout/orgChart1"/>
    <dgm:cxn modelId="{8AE046EE-5E47-4872-82C6-57793C668AA4}" type="presOf" srcId="{02500323-B8E9-4A7C-89DD-362ED570F18B}" destId="{4CA7BF61-D93F-4BBE-8C8F-93D42BF2FDCC}" srcOrd="0" destOrd="0" presId="urn:microsoft.com/office/officeart/2005/8/layout/orgChart1"/>
    <dgm:cxn modelId="{01493B29-024D-490F-BDA2-C49511740EE4}" type="presOf" srcId="{24B9AD18-8224-4078-9512-A51144FE5BC1}" destId="{C0480066-899F-4BE8-8845-6CECC834C038}" srcOrd="0" destOrd="0" presId="urn:microsoft.com/office/officeart/2005/8/layout/orgChart1"/>
    <dgm:cxn modelId="{C3228BCD-DC93-4BB5-8132-0F24E3B50EA7}" type="presOf" srcId="{FE0BE8EE-EF19-4D9D-9F27-343BD6E13A12}" destId="{AC464EBD-56AE-45B0-A5AD-29193CFACBA7}" srcOrd="0" destOrd="0" presId="urn:microsoft.com/office/officeart/2005/8/layout/orgChart1"/>
    <dgm:cxn modelId="{3815BCD6-AFDA-45F8-9D7E-871D37672CBD}" type="presOf" srcId="{1E2B096C-5A6C-4141-850E-EBFB222618A4}" destId="{6701BCE8-01ED-4140-8D4D-F29043C024A0}" srcOrd="1" destOrd="0" presId="urn:microsoft.com/office/officeart/2005/8/layout/orgChart1"/>
    <dgm:cxn modelId="{5F6EBBFE-9DAF-4F05-B73D-A2D103A2AAA9}" type="presOf" srcId="{8B3195D9-6F91-4A58-821A-0BD0EB7F8956}" destId="{4BC3C4ED-15BE-48B3-8540-904CE897CB08}" srcOrd="1" destOrd="0" presId="urn:microsoft.com/office/officeart/2005/8/layout/orgChart1"/>
    <dgm:cxn modelId="{66D13727-3BC0-4811-A1C2-A9A7C623A7A0}" type="presOf" srcId="{99EDC814-4005-466D-9DAF-46AE95941D2F}" destId="{A46ED57D-0BAF-4376-A32B-52A8ED22A324}" srcOrd="0" destOrd="0" presId="urn:microsoft.com/office/officeart/2005/8/layout/orgChart1"/>
    <dgm:cxn modelId="{50D531AD-81AA-436C-B155-6E1EBD6BDE11}" type="presOf" srcId="{D7B5326D-0128-449A-94F1-66C54E41B4A3}" destId="{D353E641-DC4B-4F21-934A-14C85DB5894F}" srcOrd="1" destOrd="0" presId="urn:microsoft.com/office/officeart/2005/8/layout/orgChart1"/>
    <dgm:cxn modelId="{9B91E108-8B57-4051-B4AC-C96D4470056F}" type="presOf" srcId="{2869927E-37F5-47B2-8A1F-8F590E4E136A}" destId="{D9B08C63-F083-4F2A-A553-461B7A863AAC}" srcOrd="0" destOrd="0" presId="urn:microsoft.com/office/officeart/2005/8/layout/orgChart1"/>
    <dgm:cxn modelId="{A3DA6BC6-5CF5-4BC5-9130-7D0EAAB29541}" srcId="{E91AC741-5DB0-4AD2-B956-8F6CF4DDA37E}" destId="{033A6A82-99E9-4BB9-878D-76BB390E9108}" srcOrd="3" destOrd="0" parTransId="{6E00024B-0DA2-44D1-BBCC-A7411CA4322A}" sibTransId="{F4B12C4C-B871-469B-9B16-A6CA7216C62D}"/>
    <dgm:cxn modelId="{55A16E5D-925B-4C2B-8E3C-BDD8E41E35AF}" srcId="{2841FA3A-E531-4B9B-96B0-FFD559A4C8E4}" destId="{FE15BF7C-85A8-4927-BB49-764A602EEAC1}" srcOrd="3" destOrd="0" parTransId="{89A8860F-0B0C-40A6-A8CE-18A6940E9D87}" sibTransId="{ED82BBA1-FEC1-4C32-B54C-8411EBD92504}"/>
    <dgm:cxn modelId="{033D0674-1CD0-47A0-9CBC-7FCCDD195FE9}" srcId="{AA9745FD-4514-4603-B06B-721077EEB6EA}" destId="{111B5189-6843-4EC1-8919-1A7E3667286C}" srcOrd="2" destOrd="0" parTransId="{06475DFA-FB02-432E-AEF9-9613DFB1A4BF}" sibTransId="{E46103CE-1C94-4219-BE81-67E215A2E50D}"/>
    <dgm:cxn modelId="{6FD858A0-0A45-4652-899B-382CBF98301A}" type="presOf" srcId="{AD20809A-8FD8-43D5-BF99-F2E2DF31B98A}" destId="{29250AE3-7DCD-4770-88DA-05B295F0E81A}" srcOrd="1" destOrd="0" presId="urn:microsoft.com/office/officeart/2005/8/layout/orgChart1"/>
    <dgm:cxn modelId="{3E0B8C99-1013-4B4C-9470-4B585EEF17F0}" srcId="{40C632B2-90AE-4F69-B674-8788297827CA}" destId="{AD20809A-8FD8-43D5-BF99-F2E2DF31B98A}" srcOrd="0" destOrd="0" parTransId="{FE0BE8EE-EF19-4D9D-9F27-343BD6E13A12}" sibTransId="{E838FA37-9D96-4556-85FD-B91D78993B8F}"/>
    <dgm:cxn modelId="{6FDDB6A0-675E-46CB-8C62-348A7D90BD2D}" type="presOf" srcId="{5C5C45DB-4AD5-4F5C-AB03-7CFCD819ADA1}" destId="{DE441D73-2439-44D9-832F-EAEE670586E6}" srcOrd="0" destOrd="0" presId="urn:microsoft.com/office/officeart/2005/8/layout/orgChart1"/>
    <dgm:cxn modelId="{D76DA540-D033-4027-8E38-18F7B6827803}" type="presOf" srcId="{34A3041E-F532-4BCE-A70D-F55CF15F40AE}" destId="{80290D9C-83A6-4574-A173-4950993DDFD2}" srcOrd="0" destOrd="0" presId="urn:microsoft.com/office/officeart/2005/8/layout/orgChart1"/>
    <dgm:cxn modelId="{C51A0C34-91AC-46CA-A96B-D0113CED033F}" srcId="{2841FA3A-E531-4B9B-96B0-FFD559A4C8E4}" destId="{0EBA67C3-8663-4E1F-ABDA-C332DEA8C684}" srcOrd="0" destOrd="0" parTransId="{5306B771-C46C-49A6-B3A8-EF433D994CB2}" sibTransId="{EEC5425C-4201-472B-BA12-A13C79AA3338}"/>
    <dgm:cxn modelId="{B9A49349-DFE5-456C-B44B-6DA1999CF3AB}" type="presOf" srcId="{0B1FB856-A660-4D29-B17B-C876B2A85296}" destId="{D9F53C71-12A3-4665-95FA-06A0B0C01D2D}" srcOrd="0" destOrd="0" presId="urn:microsoft.com/office/officeart/2005/8/layout/orgChart1"/>
    <dgm:cxn modelId="{5F8D56A6-4EF5-4426-AB7F-E483BDAEED72}" type="presOf" srcId="{28D23756-0A46-4401-87FC-6353719B40FD}" destId="{6A1A025D-1A74-4DF8-8B13-4A9EDE2AF2DD}" srcOrd="1" destOrd="0" presId="urn:microsoft.com/office/officeart/2005/8/layout/orgChart1"/>
    <dgm:cxn modelId="{A9F66A20-CBA5-4E30-B018-CEF5EA808B53}" type="presOf" srcId="{3865AD53-E856-46E2-9272-928DF19E84AF}" destId="{CFCC1F5E-DBEB-4D4B-88F9-ECDFA74D039F}" srcOrd="1" destOrd="0" presId="urn:microsoft.com/office/officeart/2005/8/layout/orgChart1"/>
    <dgm:cxn modelId="{024B636A-FDEC-4EC0-9AB4-4C79C348F83C}" type="presOf" srcId="{34A3041E-F532-4BCE-A70D-F55CF15F40AE}" destId="{EABCA306-4839-4858-BA64-ABDDE4DD6187}" srcOrd="1" destOrd="0" presId="urn:microsoft.com/office/officeart/2005/8/layout/orgChart1"/>
    <dgm:cxn modelId="{91BF5F5D-876E-4E99-A650-AC74CF9B9B5E}" type="presOf" srcId="{87869DA1-EF1B-451B-93ED-50DF9BB07645}" destId="{9A641427-AC86-4B6C-B2EF-47D693F49B4C}" srcOrd="0" destOrd="0" presId="urn:microsoft.com/office/officeart/2005/8/layout/orgChart1"/>
    <dgm:cxn modelId="{8DD49623-69EA-49E2-A4D4-AFAEFD6B8DE8}" type="presOf" srcId="{660F576B-67A8-4BC1-941C-D4FA5A0FB997}" destId="{2BFE0B01-D75D-47DE-982E-5F8FDA17A4D9}" srcOrd="1" destOrd="0" presId="urn:microsoft.com/office/officeart/2005/8/layout/orgChart1"/>
    <dgm:cxn modelId="{FC89DBEB-2D6A-4E93-A9B0-D3DD984E37F5}" srcId="{E91AC741-5DB0-4AD2-B956-8F6CF4DDA37E}" destId="{99EDC814-4005-466D-9DAF-46AE95941D2F}" srcOrd="4" destOrd="0" parTransId="{0B1FB856-A660-4D29-B17B-C876B2A85296}" sibTransId="{FA85B2ED-8D38-4CC0-A3B2-17B5EB331879}"/>
    <dgm:cxn modelId="{54CC18AA-712D-4941-97F4-E358110DAAC0}" type="presOf" srcId="{89A8860F-0B0C-40A6-A8CE-18A6940E9D87}" destId="{12B9DC81-7CC2-4385-BDFF-2338BDDC1B99}" srcOrd="0" destOrd="0" presId="urn:microsoft.com/office/officeart/2005/8/layout/orgChart1"/>
    <dgm:cxn modelId="{0422275C-7FED-457D-9EDB-8488B17B2858}" type="presOf" srcId="{5216FCD2-BD56-4BF9-928A-2C8265F95473}" destId="{1BE4CA32-1755-4F47-B78F-E49835E4EFB8}" srcOrd="0" destOrd="0" presId="urn:microsoft.com/office/officeart/2005/8/layout/orgChart1"/>
    <dgm:cxn modelId="{427406D1-3825-4100-B669-E0D6604DF15C}" type="presParOf" srcId="{376CF697-7307-4351-BA64-4D4213352514}" destId="{8C59F3ED-C326-46FE-8897-B4A5D8AEC3F6}" srcOrd="0" destOrd="0" presId="urn:microsoft.com/office/officeart/2005/8/layout/orgChart1"/>
    <dgm:cxn modelId="{E12E46D7-3EA3-4CAF-B694-EF33DF93E4D7}" type="presParOf" srcId="{8C59F3ED-C326-46FE-8897-B4A5D8AEC3F6}" destId="{5A0759A1-6DC6-4CFD-945D-DBA3C2385469}" srcOrd="0" destOrd="0" presId="urn:microsoft.com/office/officeart/2005/8/layout/orgChart1"/>
    <dgm:cxn modelId="{5CD5189C-CE88-47D3-AFF3-BDEE723DDF6E}" type="presParOf" srcId="{5A0759A1-6DC6-4CFD-945D-DBA3C2385469}" destId="{E0ED8113-43AD-4F73-8502-2037D3C19AEC}" srcOrd="0" destOrd="0" presId="urn:microsoft.com/office/officeart/2005/8/layout/orgChart1"/>
    <dgm:cxn modelId="{0C4FE3CC-0BD0-4A8C-A328-CB4891C8DB46}" type="presParOf" srcId="{5A0759A1-6DC6-4CFD-945D-DBA3C2385469}" destId="{BEA36DE7-CE3B-4764-8536-A5F12DC77CB7}" srcOrd="1" destOrd="0" presId="urn:microsoft.com/office/officeart/2005/8/layout/orgChart1"/>
    <dgm:cxn modelId="{0AE9BAA6-5287-4805-BB35-4B38341D1F49}" type="presParOf" srcId="{8C59F3ED-C326-46FE-8897-B4A5D8AEC3F6}" destId="{D9B2E967-27B6-4766-84C3-AD00A09174D5}" srcOrd="1" destOrd="0" presId="urn:microsoft.com/office/officeart/2005/8/layout/orgChart1"/>
    <dgm:cxn modelId="{9AC82176-1B84-4AD0-87F8-30254DE2CF11}" type="presParOf" srcId="{D9B2E967-27B6-4766-84C3-AD00A09174D5}" destId="{1BE4CA32-1755-4F47-B78F-E49835E4EFB8}" srcOrd="0" destOrd="0" presId="urn:microsoft.com/office/officeart/2005/8/layout/orgChart1"/>
    <dgm:cxn modelId="{DA684CDE-3FCD-4E89-84D8-0FDAF51B12D7}" type="presParOf" srcId="{D9B2E967-27B6-4766-84C3-AD00A09174D5}" destId="{266C18D3-7A45-4BBE-9D28-C72D0ABAB09B}" srcOrd="1" destOrd="0" presId="urn:microsoft.com/office/officeart/2005/8/layout/orgChart1"/>
    <dgm:cxn modelId="{82565ECD-15BE-4686-BACA-7DA58E655859}" type="presParOf" srcId="{266C18D3-7A45-4BBE-9D28-C72D0ABAB09B}" destId="{B8BD793F-5BF2-4930-B0F9-1ADA1503648D}" srcOrd="0" destOrd="0" presId="urn:microsoft.com/office/officeart/2005/8/layout/orgChart1"/>
    <dgm:cxn modelId="{7AF2EBC9-AB4B-45B1-9AD1-5121BB87DB4F}" type="presParOf" srcId="{B8BD793F-5BF2-4930-B0F9-1ADA1503648D}" destId="{44A736D2-051C-4FF7-8250-FB9FD58606BC}" srcOrd="0" destOrd="0" presId="urn:microsoft.com/office/officeart/2005/8/layout/orgChart1"/>
    <dgm:cxn modelId="{1B8080B8-10B4-4B87-BECD-CCED26BF1630}" type="presParOf" srcId="{B8BD793F-5BF2-4930-B0F9-1ADA1503648D}" destId="{2BFE0B01-D75D-47DE-982E-5F8FDA17A4D9}" srcOrd="1" destOrd="0" presId="urn:microsoft.com/office/officeart/2005/8/layout/orgChart1"/>
    <dgm:cxn modelId="{B5FBFE72-5E6A-44B8-A9CA-FEB9332FF8D7}" type="presParOf" srcId="{266C18D3-7A45-4BBE-9D28-C72D0ABAB09B}" destId="{07C5C8C6-9BE2-4BB1-B4C4-5BD55E43DA0B}" srcOrd="1" destOrd="0" presId="urn:microsoft.com/office/officeart/2005/8/layout/orgChart1"/>
    <dgm:cxn modelId="{D0CF446F-4348-46DC-B284-F2B298E560E1}" type="presParOf" srcId="{07C5C8C6-9BE2-4BB1-B4C4-5BD55E43DA0B}" destId="{22FB501A-10E9-499C-9E66-0BE2DA36296C}" srcOrd="0" destOrd="0" presId="urn:microsoft.com/office/officeart/2005/8/layout/orgChart1"/>
    <dgm:cxn modelId="{BC285E02-FD42-42D3-979F-679FAF8B672C}" type="presParOf" srcId="{07C5C8C6-9BE2-4BB1-B4C4-5BD55E43DA0B}" destId="{706BD082-705E-4E4D-94AB-26AB77F59B8C}" srcOrd="1" destOrd="0" presId="urn:microsoft.com/office/officeart/2005/8/layout/orgChart1"/>
    <dgm:cxn modelId="{26453210-4C2B-46BE-9AB7-9584A6647ED4}" type="presParOf" srcId="{706BD082-705E-4E4D-94AB-26AB77F59B8C}" destId="{ADA91219-55B3-4549-8EFF-DF664CA5ABC2}" srcOrd="0" destOrd="0" presId="urn:microsoft.com/office/officeart/2005/8/layout/orgChart1"/>
    <dgm:cxn modelId="{ED8B74D6-69F2-46E9-8C7C-D2F86D5979E3}" type="presParOf" srcId="{ADA91219-55B3-4549-8EFF-DF664CA5ABC2}" destId="{A9A1E6B9-C0C3-4F21-9F56-54D170EE62BB}" srcOrd="0" destOrd="0" presId="urn:microsoft.com/office/officeart/2005/8/layout/orgChart1"/>
    <dgm:cxn modelId="{D6D218D6-A917-447E-8ECD-8AB27BDE57D0}" type="presParOf" srcId="{ADA91219-55B3-4549-8EFF-DF664CA5ABC2}" destId="{92868D68-DB83-440B-A329-8EC1A660A6C6}" srcOrd="1" destOrd="0" presId="urn:microsoft.com/office/officeart/2005/8/layout/orgChart1"/>
    <dgm:cxn modelId="{035A5121-2D0A-4CCD-A896-2290BE2EA0E6}" type="presParOf" srcId="{706BD082-705E-4E4D-94AB-26AB77F59B8C}" destId="{77DE815B-4E4C-492B-90E5-B8996A26B412}" srcOrd="1" destOrd="0" presId="urn:microsoft.com/office/officeart/2005/8/layout/orgChart1"/>
    <dgm:cxn modelId="{F59D47AA-1ECA-45D1-BE2B-88F25373FF2B}" type="presParOf" srcId="{77DE815B-4E4C-492B-90E5-B8996A26B412}" destId="{7D61AAD0-D7E7-45B9-B874-8DBAAED2430A}" srcOrd="0" destOrd="0" presId="urn:microsoft.com/office/officeart/2005/8/layout/orgChart1"/>
    <dgm:cxn modelId="{C4FD5CED-0EC8-4901-B5F5-D704E87B3496}" type="presParOf" srcId="{77DE815B-4E4C-492B-90E5-B8996A26B412}" destId="{505C29AD-23AF-4610-A6C5-8B8543ADB757}" srcOrd="1" destOrd="0" presId="urn:microsoft.com/office/officeart/2005/8/layout/orgChart1"/>
    <dgm:cxn modelId="{C2CA4EE5-AE43-43B8-A1AF-AFB9F771D98C}" type="presParOf" srcId="{505C29AD-23AF-4610-A6C5-8B8543ADB757}" destId="{52E8F160-0421-44A9-A1F7-AB4FC06F31C0}" srcOrd="0" destOrd="0" presId="urn:microsoft.com/office/officeart/2005/8/layout/orgChart1"/>
    <dgm:cxn modelId="{A589DCB1-E5E3-4D66-8947-9A482567CADD}" type="presParOf" srcId="{52E8F160-0421-44A9-A1F7-AB4FC06F31C0}" destId="{F52A53F8-CB8B-4AC4-B754-78D1B5C6D988}" srcOrd="0" destOrd="0" presId="urn:microsoft.com/office/officeart/2005/8/layout/orgChart1"/>
    <dgm:cxn modelId="{20894A05-29FD-4CC0-8C16-E3FC21892014}" type="presParOf" srcId="{52E8F160-0421-44A9-A1F7-AB4FC06F31C0}" destId="{2E65D53E-421E-4FCF-A5CC-EBC9D92FBDE4}" srcOrd="1" destOrd="0" presId="urn:microsoft.com/office/officeart/2005/8/layout/orgChart1"/>
    <dgm:cxn modelId="{702ADCB8-59EF-46DE-93D7-E83A0D14278E}" type="presParOf" srcId="{505C29AD-23AF-4610-A6C5-8B8543ADB757}" destId="{5326D5F0-04B0-419B-80D6-577FC2406906}" srcOrd="1" destOrd="0" presId="urn:microsoft.com/office/officeart/2005/8/layout/orgChart1"/>
    <dgm:cxn modelId="{4D4A1E2C-D39D-4ACF-898A-B3A98C8F5743}" type="presParOf" srcId="{505C29AD-23AF-4610-A6C5-8B8543ADB757}" destId="{3873E066-8E27-4C8E-AD47-6731D194FDA9}" srcOrd="2" destOrd="0" presId="urn:microsoft.com/office/officeart/2005/8/layout/orgChart1"/>
    <dgm:cxn modelId="{799E6030-7604-4987-B591-1CD225259DBF}" type="presParOf" srcId="{77DE815B-4E4C-492B-90E5-B8996A26B412}" destId="{D1AD28F5-8BE5-41B7-8674-80A7340D5097}" srcOrd="2" destOrd="0" presId="urn:microsoft.com/office/officeart/2005/8/layout/orgChart1"/>
    <dgm:cxn modelId="{084D7CE4-9ED2-4028-BA4B-F0F5A1DA54AD}" type="presParOf" srcId="{77DE815B-4E4C-492B-90E5-B8996A26B412}" destId="{A4852502-1D13-47B2-A0D3-F04D426E8B04}" srcOrd="3" destOrd="0" presId="urn:microsoft.com/office/officeart/2005/8/layout/orgChart1"/>
    <dgm:cxn modelId="{3D168C0C-4428-4AD3-B976-E43F10E3FE28}" type="presParOf" srcId="{A4852502-1D13-47B2-A0D3-F04D426E8B04}" destId="{D401482F-DB57-4CB5-AD32-4D10645D62E6}" srcOrd="0" destOrd="0" presId="urn:microsoft.com/office/officeart/2005/8/layout/orgChart1"/>
    <dgm:cxn modelId="{B8AAA034-FBDD-4EDB-A6D0-CDDBC38216CC}" type="presParOf" srcId="{D401482F-DB57-4CB5-AD32-4D10645D62E6}" destId="{358DF73C-3E84-4524-807F-A64DCFF41BFE}" srcOrd="0" destOrd="0" presId="urn:microsoft.com/office/officeart/2005/8/layout/orgChart1"/>
    <dgm:cxn modelId="{9CE3D7E1-FC4E-4052-8171-0D5C73E3CDF6}" type="presParOf" srcId="{D401482F-DB57-4CB5-AD32-4D10645D62E6}" destId="{2E8D14B0-30F8-458F-BF9B-7949E52DF20B}" srcOrd="1" destOrd="0" presId="urn:microsoft.com/office/officeart/2005/8/layout/orgChart1"/>
    <dgm:cxn modelId="{BDFD6615-C596-4FF2-8562-0D46A1597F84}" type="presParOf" srcId="{A4852502-1D13-47B2-A0D3-F04D426E8B04}" destId="{44735801-211B-4AD9-AB74-E322D0CA382D}" srcOrd="1" destOrd="0" presId="urn:microsoft.com/office/officeart/2005/8/layout/orgChart1"/>
    <dgm:cxn modelId="{6C884FB0-7DCB-4CB2-87D4-1397613FEC4E}" type="presParOf" srcId="{A4852502-1D13-47B2-A0D3-F04D426E8B04}" destId="{4F429E58-E92E-4904-A0BA-7D3553E6B5AB}" srcOrd="2" destOrd="0" presId="urn:microsoft.com/office/officeart/2005/8/layout/orgChart1"/>
    <dgm:cxn modelId="{9DB3FB64-3E7E-4992-81B7-EC817CD9FD54}" type="presParOf" srcId="{77DE815B-4E4C-492B-90E5-B8996A26B412}" destId="{021AC0B7-142A-4411-B4C2-F32B6F9BCE9B}" srcOrd="4" destOrd="0" presId="urn:microsoft.com/office/officeart/2005/8/layout/orgChart1"/>
    <dgm:cxn modelId="{0D6123AE-8C18-4158-B703-60A570867E84}" type="presParOf" srcId="{77DE815B-4E4C-492B-90E5-B8996A26B412}" destId="{119C1AB6-0298-4D49-99F8-873B7ECD3B36}" srcOrd="5" destOrd="0" presId="urn:microsoft.com/office/officeart/2005/8/layout/orgChart1"/>
    <dgm:cxn modelId="{79AD52CD-F250-4AE8-B67E-6422AD47D060}" type="presParOf" srcId="{119C1AB6-0298-4D49-99F8-873B7ECD3B36}" destId="{6CF9E31C-5763-403E-A903-A8B939D70381}" srcOrd="0" destOrd="0" presId="urn:microsoft.com/office/officeart/2005/8/layout/orgChart1"/>
    <dgm:cxn modelId="{1A45163C-60C2-4137-9DF2-589FCA39CA4C}" type="presParOf" srcId="{6CF9E31C-5763-403E-A903-A8B939D70381}" destId="{01D4FAC2-2CC2-4367-9BA6-0EB8A5A33267}" srcOrd="0" destOrd="0" presId="urn:microsoft.com/office/officeart/2005/8/layout/orgChart1"/>
    <dgm:cxn modelId="{0C11773F-E913-40B8-A4DE-3A73EFA29C24}" type="presParOf" srcId="{6CF9E31C-5763-403E-A903-A8B939D70381}" destId="{4BC3C4ED-15BE-48B3-8540-904CE897CB08}" srcOrd="1" destOrd="0" presId="urn:microsoft.com/office/officeart/2005/8/layout/orgChart1"/>
    <dgm:cxn modelId="{AC3A6783-C3B1-431F-9123-EF1275A08BEB}" type="presParOf" srcId="{119C1AB6-0298-4D49-99F8-873B7ECD3B36}" destId="{96F2893A-F150-47B1-8976-82983B2E113B}" srcOrd="1" destOrd="0" presId="urn:microsoft.com/office/officeart/2005/8/layout/orgChart1"/>
    <dgm:cxn modelId="{12519147-94B6-4570-BB95-D7BBE2B0CE58}" type="presParOf" srcId="{119C1AB6-0298-4D49-99F8-873B7ECD3B36}" destId="{B532ACFD-12F9-44E7-8592-3148BDED74F9}" srcOrd="2" destOrd="0" presId="urn:microsoft.com/office/officeart/2005/8/layout/orgChart1"/>
    <dgm:cxn modelId="{3688040B-B093-41D4-89CC-37C80080DE1B}" type="presParOf" srcId="{77DE815B-4E4C-492B-90E5-B8996A26B412}" destId="{12B9DC81-7CC2-4385-BDFF-2338BDDC1B99}" srcOrd="6" destOrd="0" presId="urn:microsoft.com/office/officeart/2005/8/layout/orgChart1"/>
    <dgm:cxn modelId="{50A0D983-F603-4704-927F-CB16DFFCCACC}" type="presParOf" srcId="{77DE815B-4E4C-492B-90E5-B8996A26B412}" destId="{5180F811-2CEA-469D-9716-1D09B493AF3B}" srcOrd="7" destOrd="0" presId="urn:microsoft.com/office/officeart/2005/8/layout/orgChart1"/>
    <dgm:cxn modelId="{F089E915-4749-47E2-8B32-A2947618CE94}" type="presParOf" srcId="{5180F811-2CEA-469D-9716-1D09B493AF3B}" destId="{47E79F20-33BF-4DD1-AF60-846F62A78BEE}" srcOrd="0" destOrd="0" presId="urn:microsoft.com/office/officeart/2005/8/layout/orgChart1"/>
    <dgm:cxn modelId="{73D3FB38-2CBF-4648-80F2-029E999E4507}" type="presParOf" srcId="{47E79F20-33BF-4DD1-AF60-846F62A78BEE}" destId="{4AF3FA47-289B-4A7B-ACFD-08D471144F02}" srcOrd="0" destOrd="0" presId="urn:microsoft.com/office/officeart/2005/8/layout/orgChart1"/>
    <dgm:cxn modelId="{4259BD20-9F7E-4E19-9D76-204721917DD7}" type="presParOf" srcId="{47E79F20-33BF-4DD1-AF60-846F62A78BEE}" destId="{F0D857A3-A7F1-4B05-A6DE-9026397B9705}" srcOrd="1" destOrd="0" presId="urn:microsoft.com/office/officeart/2005/8/layout/orgChart1"/>
    <dgm:cxn modelId="{F0728C75-8317-4BF5-888B-D070D0C9F2E5}" type="presParOf" srcId="{5180F811-2CEA-469D-9716-1D09B493AF3B}" destId="{982F6415-87C7-494C-A7DC-31F81C7A0CE8}" srcOrd="1" destOrd="0" presId="urn:microsoft.com/office/officeart/2005/8/layout/orgChart1"/>
    <dgm:cxn modelId="{9996B34C-F870-4046-896B-DF7959609D06}" type="presParOf" srcId="{5180F811-2CEA-469D-9716-1D09B493AF3B}" destId="{3BEFC21A-8D34-470F-B77A-833A161C3000}" srcOrd="2" destOrd="0" presId="urn:microsoft.com/office/officeart/2005/8/layout/orgChart1"/>
    <dgm:cxn modelId="{2B2BFE74-F9D0-45D2-AC64-AB31E974ADEE}" type="presParOf" srcId="{77DE815B-4E4C-492B-90E5-B8996A26B412}" destId="{AB664805-8B2D-4F36-98C6-118DA684BBFC}" srcOrd="8" destOrd="0" presId="urn:microsoft.com/office/officeart/2005/8/layout/orgChart1"/>
    <dgm:cxn modelId="{CC5C329C-852F-4CC5-9444-8EBA4BBFBBDB}" type="presParOf" srcId="{77DE815B-4E4C-492B-90E5-B8996A26B412}" destId="{02BA6E89-E53B-4441-AEBC-DF08B73439A9}" srcOrd="9" destOrd="0" presId="urn:microsoft.com/office/officeart/2005/8/layout/orgChart1"/>
    <dgm:cxn modelId="{39865C89-FD88-4953-A9E5-0C74AECD0C9B}" type="presParOf" srcId="{02BA6E89-E53B-4441-AEBC-DF08B73439A9}" destId="{D987F2C4-385E-4FCD-ABD3-24A3288A4319}" srcOrd="0" destOrd="0" presId="urn:microsoft.com/office/officeart/2005/8/layout/orgChart1"/>
    <dgm:cxn modelId="{8F1F6040-27ED-4ED3-9F98-FB04F56D0BA7}" type="presParOf" srcId="{D987F2C4-385E-4FCD-ABD3-24A3288A4319}" destId="{157E9344-B48C-4448-92E4-A394DD7C5973}" srcOrd="0" destOrd="0" presId="urn:microsoft.com/office/officeart/2005/8/layout/orgChart1"/>
    <dgm:cxn modelId="{0C7AEF84-3CFD-4CD8-9887-2FAD1473BD45}" type="presParOf" srcId="{D987F2C4-385E-4FCD-ABD3-24A3288A4319}" destId="{53931450-F2D6-467C-AAB2-91A2AC63CEB0}" srcOrd="1" destOrd="0" presId="urn:microsoft.com/office/officeart/2005/8/layout/orgChart1"/>
    <dgm:cxn modelId="{8F9C50EA-7FD0-4068-AC32-BB46D44016ED}" type="presParOf" srcId="{02BA6E89-E53B-4441-AEBC-DF08B73439A9}" destId="{1E95D5F7-5D76-459A-BB28-CE12FE282ECC}" srcOrd="1" destOrd="0" presId="urn:microsoft.com/office/officeart/2005/8/layout/orgChart1"/>
    <dgm:cxn modelId="{9D3CF84E-C319-4DBF-A897-4EE2CD908EF0}" type="presParOf" srcId="{02BA6E89-E53B-4441-AEBC-DF08B73439A9}" destId="{A6546090-2C66-40D9-A948-4E6647378744}" srcOrd="2" destOrd="0" presId="urn:microsoft.com/office/officeart/2005/8/layout/orgChart1"/>
    <dgm:cxn modelId="{E6B56837-5AF7-4EC9-8035-3851A2DD8F6A}" type="presParOf" srcId="{706BD082-705E-4E4D-94AB-26AB77F59B8C}" destId="{5A491B51-A67D-4388-A085-C17CBA109448}" srcOrd="2" destOrd="0" presId="urn:microsoft.com/office/officeart/2005/8/layout/orgChart1"/>
    <dgm:cxn modelId="{416CBF43-32A0-44F2-A307-F6945C5B6C8E}" type="presParOf" srcId="{07C5C8C6-9BE2-4BB1-B4C4-5BD55E43DA0B}" destId="{CE521064-3605-4385-A395-A20C10C7EAC7}" srcOrd="2" destOrd="0" presId="urn:microsoft.com/office/officeart/2005/8/layout/orgChart1"/>
    <dgm:cxn modelId="{0CD61310-37AA-4467-A05A-70D058C081D3}" type="presParOf" srcId="{07C5C8C6-9BE2-4BB1-B4C4-5BD55E43DA0B}" destId="{14DB16C3-11C0-4BE3-B304-03C2C3592144}" srcOrd="3" destOrd="0" presId="urn:microsoft.com/office/officeart/2005/8/layout/orgChart1"/>
    <dgm:cxn modelId="{BBE0B180-15F7-4E42-918E-571F6E3BB1AC}" type="presParOf" srcId="{14DB16C3-11C0-4BE3-B304-03C2C3592144}" destId="{537BE073-C92D-4E60-9632-11F533F3222C}" srcOrd="0" destOrd="0" presId="urn:microsoft.com/office/officeart/2005/8/layout/orgChart1"/>
    <dgm:cxn modelId="{C92B4F37-31C0-49CA-B541-CDF5D9D466E1}" type="presParOf" srcId="{537BE073-C92D-4E60-9632-11F533F3222C}" destId="{BDDE3AD8-B262-42C4-9283-8E75311143D6}" srcOrd="0" destOrd="0" presId="urn:microsoft.com/office/officeart/2005/8/layout/orgChart1"/>
    <dgm:cxn modelId="{3AE82A01-350A-4E04-B31D-895B72BBF1BB}" type="presParOf" srcId="{537BE073-C92D-4E60-9632-11F533F3222C}" destId="{81ED65C2-51D4-4270-AA96-46369A14A32D}" srcOrd="1" destOrd="0" presId="urn:microsoft.com/office/officeart/2005/8/layout/orgChart1"/>
    <dgm:cxn modelId="{988256B5-913A-4A7C-89B9-72D904929B7B}" type="presParOf" srcId="{14DB16C3-11C0-4BE3-B304-03C2C3592144}" destId="{86BDACF1-DC7D-4630-99B5-C05E634D8A69}" srcOrd="1" destOrd="0" presId="urn:microsoft.com/office/officeart/2005/8/layout/orgChart1"/>
    <dgm:cxn modelId="{D6AD9E14-131D-4EC8-9CF3-378FB34E2980}" type="presParOf" srcId="{86BDACF1-DC7D-4630-99B5-C05E634D8A69}" destId="{D9B08C63-F083-4F2A-A553-461B7A863AAC}" srcOrd="0" destOrd="0" presId="urn:microsoft.com/office/officeart/2005/8/layout/orgChart1"/>
    <dgm:cxn modelId="{80949E91-DB3E-488E-BB57-C8113D259A5C}" type="presParOf" srcId="{86BDACF1-DC7D-4630-99B5-C05E634D8A69}" destId="{7F2EAAA5-A37D-456E-8231-7B998F3F90E7}" srcOrd="1" destOrd="0" presId="urn:microsoft.com/office/officeart/2005/8/layout/orgChart1"/>
    <dgm:cxn modelId="{347A6C16-6110-4786-9512-13D06F87CC25}" type="presParOf" srcId="{7F2EAAA5-A37D-456E-8231-7B998F3F90E7}" destId="{54EA2C05-60D3-4EB0-9550-0C2B48CE3C21}" srcOrd="0" destOrd="0" presId="urn:microsoft.com/office/officeart/2005/8/layout/orgChart1"/>
    <dgm:cxn modelId="{034AEE6E-B791-45EB-84A2-1CA493759518}" type="presParOf" srcId="{54EA2C05-60D3-4EB0-9550-0C2B48CE3C21}" destId="{200563F1-E35F-47AE-B412-23114E2A3039}" srcOrd="0" destOrd="0" presId="urn:microsoft.com/office/officeart/2005/8/layout/orgChart1"/>
    <dgm:cxn modelId="{F4FD5A9E-CFB6-43C8-803C-08B931D40B13}" type="presParOf" srcId="{54EA2C05-60D3-4EB0-9550-0C2B48CE3C21}" destId="{6AEB082D-A1C6-41B4-A07A-897C99A42244}" srcOrd="1" destOrd="0" presId="urn:microsoft.com/office/officeart/2005/8/layout/orgChart1"/>
    <dgm:cxn modelId="{E21B0186-3756-4E93-9662-00252C0AB253}" type="presParOf" srcId="{7F2EAAA5-A37D-456E-8231-7B998F3F90E7}" destId="{A1648829-C413-4F15-9F2D-2E98F88AD951}" srcOrd="1" destOrd="0" presId="urn:microsoft.com/office/officeart/2005/8/layout/orgChart1"/>
    <dgm:cxn modelId="{6A66B7E9-9E3D-45E9-AA86-771258773A54}" type="presParOf" srcId="{7F2EAAA5-A37D-456E-8231-7B998F3F90E7}" destId="{7F6DEE56-461A-4B98-B384-B587ECE1D050}" srcOrd="2" destOrd="0" presId="urn:microsoft.com/office/officeart/2005/8/layout/orgChart1"/>
    <dgm:cxn modelId="{F28CADCB-DD11-488B-A772-E644A2E093A4}" type="presParOf" srcId="{86BDACF1-DC7D-4630-99B5-C05E634D8A69}" destId="{C6E95EE6-DC8D-46A2-B19A-79539ED250CC}" srcOrd="2" destOrd="0" presId="urn:microsoft.com/office/officeart/2005/8/layout/orgChart1"/>
    <dgm:cxn modelId="{7FB1286D-92A6-4B4F-B9AA-12C8088366E5}" type="presParOf" srcId="{86BDACF1-DC7D-4630-99B5-C05E634D8A69}" destId="{EDC298A6-EED8-49DC-8ECC-2B7129BF892B}" srcOrd="3" destOrd="0" presId="urn:microsoft.com/office/officeart/2005/8/layout/orgChart1"/>
    <dgm:cxn modelId="{96D075BC-561D-4087-A02F-02D10626833B}" type="presParOf" srcId="{EDC298A6-EED8-49DC-8ECC-2B7129BF892B}" destId="{17BF0F56-60F7-4AE6-8FA2-498D66E765FD}" srcOrd="0" destOrd="0" presId="urn:microsoft.com/office/officeart/2005/8/layout/orgChart1"/>
    <dgm:cxn modelId="{210543F1-B72F-4371-94D5-1F8F5BCD858D}" type="presParOf" srcId="{17BF0F56-60F7-4AE6-8FA2-498D66E765FD}" destId="{80290D9C-83A6-4574-A173-4950993DDFD2}" srcOrd="0" destOrd="0" presId="urn:microsoft.com/office/officeart/2005/8/layout/orgChart1"/>
    <dgm:cxn modelId="{B85099EE-D2EB-4E7C-8C9C-581F1AFDE43E}" type="presParOf" srcId="{17BF0F56-60F7-4AE6-8FA2-498D66E765FD}" destId="{EABCA306-4839-4858-BA64-ABDDE4DD6187}" srcOrd="1" destOrd="0" presId="urn:microsoft.com/office/officeart/2005/8/layout/orgChart1"/>
    <dgm:cxn modelId="{70588CC2-FD35-43C2-A48C-D477489821C1}" type="presParOf" srcId="{EDC298A6-EED8-49DC-8ECC-2B7129BF892B}" destId="{A6FFB568-26C2-4FF2-9E22-E599E427F410}" srcOrd="1" destOrd="0" presId="urn:microsoft.com/office/officeart/2005/8/layout/orgChart1"/>
    <dgm:cxn modelId="{8DE33637-1FC7-4D89-A05D-3EC40B3FBE7A}" type="presParOf" srcId="{EDC298A6-EED8-49DC-8ECC-2B7129BF892B}" destId="{DA683673-65E6-4DED-9E6E-C461316D0389}" srcOrd="2" destOrd="0" presId="urn:microsoft.com/office/officeart/2005/8/layout/orgChart1"/>
    <dgm:cxn modelId="{F549FD2E-F9DC-444F-B026-CE48FFB0E8F8}" type="presParOf" srcId="{14DB16C3-11C0-4BE3-B304-03C2C3592144}" destId="{A9657B66-A1AE-4756-9C36-CB265CED02E7}" srcOrd="2" destOrd="0" presId="urn:microsoft.com/office/officeart/2005/8/layout/orgChart1"/>
    <dgm:cxn modelId="{6997198A-494A-4AD6-B466-BC2D3AA5932B}" type="presParOf" srcId="{266C18D3-7A45-4BBE-9D28-C72D0ABAB09B}" destId="{0829B80C-AC8B-4571-8386-242FDFC7C738}" srcOrd="2" destOrd="0" presId="urn:microsoft.com/office/officeart/2005/8/layout/orgChart1"/>
    <dgm:cxn modelId="{842C26D2-AE4F-48BA-9B60-258D73C3A712}" type="presParOf" srcId="{D9B2E967-27B6-4766-84C3-AD00A09174D5}" destId="{3872358E-D1AC-4AD3-90BC-E54914F0395D}" srcOrd="2" destOrd="0" presId="urn:microsoft.com/office/officeart/2005/8/layout/orgChart1"/>
    <dgm:cxn modelId="{116FB9D4-C9DB-4D9D-95E7-5991DE0844E5}" type="presParOf" srcId="{D9B2E967-27B6-4766-84C3-AD00A09174D5}" destId="{B1AF54E7-9459-4BFB-9ADD-00F17FA5C7AA}" srcOrd="3" destOrd="0" presId="urn:microsoft.com/office/officeart/2005/8/layout/orgChart1"/>
    <dgm:cxn modelId="{196C1E4F-71A1-4AE7-AFCB-270842B9792D}" type="presParOf" srcId="{B1AF54E7-9459-4BFB-9ADD-00F17FA5C7AA}" destId="{C15CAD2D-4F64-4605-BF06-524BBF1628F3}" srcOrd="0" destOrd="0" presId="urn:microsoft.com/office/officeart/2005/8/layout/orgChart1"/>
    <dgm:cxn modelId="{3DEA457E-7FE4-42A6-BFF9-ECF1D452EF9D}" type="presParOf" srcId="{C15CAD2D-4F64-4605-BF06-524BBF1628F3}" destId="{CC4EBF54-3A75-4BDF-91A2-B132193E4EF8}" srcOrd="0" destOrd="0" presId="urn:microsoft.com/office/officeart/2005/8/layout/orgChart1"/>
    <dgm:cxn modelId="{568DC362-2BFB-42CF-AE32-2C3E6BD238C1}" type="presParOf" srcId="{C15CAD2D-4F64-4605-BF06-524BBF1628F3}" destId="{26F861BB-E054-4995-86CD-A138C2CABF3D}" srcOrd="1" destOrd="0" presId="urn:microsoft.com/office/officeart/2005/8/layout/orgChart1"/>
    <dgm:cxn modelId="{73400D37-AB33-4EC5-84DB-C4C3BC331A23}" type="presParOf" srcId="{B1AF54E7-9459-4BFB-9ADD-00F17FA5C7AA}" destId="{E44C2C0A-199E-411B-8A8D-8BBD4EF469BE}" srcOrd="1" destOrd="0" presId="urn:microsoft.com/office/officeart/2005/8/layout/orgChart1"/>
    <dgm:cxn modelId="{86C2F0B5-48C9-4949-93C2-63B8C59374A2}" type="presParOf" srcId="{E44C2C0A-199E-411B-8A8D-8BBD4EF469BE}" destId="{AC464EBD-56AE-45B0-A5AD-29193CFACBA7}" srcOrd="0" destOrd="0" presId="urn:microsoft.com/office/officeart/2005/8/layout/orgChart1"/>
    <dgm:cxn modelId="{6A747618-CD0E-4AC6-91C7-C22D84A2E23B}" type="presParOf" srcId="{E44C2C0A-199E-411B-8A8D-8BBD4EF469BE}" destId="{5C0D3E1F-89AF-455B-A585-CCCAFFBF3004}" srcOrd="1" destOrd="0" presId="urn:microsoft.com/office/officeart/2005/8/layout/orgChart1"/>
    <dgm:cxn modelId="{DF6ED265-3D18-472C-B65B-81768A6EA1AA}" type="presParOf" srcId="{5C0D3E1F-89AF-455B-A585-CCCAFFBF3004}" destId="{85A716DD-228B-4C57-8A77-0178FF285502}" srcOrd="0" destOrd="0" presId="urn:microsoft.com/office/officeart/2005/8/layout/orgChart1"/>
    <dgm:cxn modelId="{987AEF14-32C5-4761-B2E2-995BEB70CAE9}" type="presParOf" srcId="{85A716DD-228B-4C57-8A77-0178FF285502}" destId="{E0CF664C-84FF-46AC-BFB0-43C6DA29C7A3}" srcOrd="0" destOrd="0" presId="urn:microsoft.com/office/officeart/2005/8/layout/orgChart1"/>
    <dgm:cxn modelId="{F89099BD-AA49-4A5E-B658-C4804F520783}" type="presParOf" srcId="{85A716DD-228B-4C57-8A77-0178FF285502}" destId="{29250AE3-7DCD-4770-88DA-05B295F0E81A}" srcOrd="1" destOrd="0" presId="urn:microsoft.com/office/officeart/2005/8/layout/orgChart1"/>
    <dgm:cxn modelId="{F12E5930-085A-4E44-9F09-87686C013D16}" type="presParOf" srcId="{5C0D3E1F-89AF-455B-A585-CCCAFFBF3004}" destId="{50D4803C-09CD-4042-9C5F-2130F8BE7D00}" srcOrd="1" destOrd="0" presId="urn:microsoft.com/office/officeart/2005/8/layout/orgChart1"/>
    <dgm:cxn modelId="{5A30376B-BF39-4AA5-A19E-EE5EBE21FAEA}" type="presParOf" srcId="{50D4803C-09CD-4042-9C5F-2130F8BE7D00}" destId="{0AA98C5C-5981-4CE1-BAAD-7673087FE646}" srcOrd="0" destOrd="0" presId="urn:microsoft.com/office/officeart/2005/8/layout/orgChart1"/>
    <dgm:cxn modelId="{85FEDB18-64AB-4451-88EE-9CC0C9EF9E4D}" type="presParOf" srcId="{50D4803C-09CD-4042-9C5F-2130F8BE7D00}" destId="{713FC0E8-7889-420C-9AF2-81DD341747AD}" srcOrd="1" destOrd="0" presId="urn:microsoft.com/office/officeart/2005/8/layout/orgChart1"/>
    <dgm:cxn modelId="{C38E33F3-BFAE-4A76-B7BF-6AB0A6CE04FC}" type="presParOf" srcId="{713FC0E8-7889-420C-9AF2-81DD341747AD}" destId="{2623319E-E4AA-46C5-99DE-9B9AC11E775D}" srcOrd="0" destOrd="0" presId="urn:microsoft.com/office/officeart/2005/8/layout/orgChart1"/>
    <dgm:cxn modelId="{8D3644DE-82AC-4D9B-BEDD-83D134EC8BB9}" type="presParOf" srcId="{2623319E-E4AA-46C5-99DE-9B9AC11E775D}" destId="{DF7ED188-95E9-4F7C-B1AE-D5FF1655763D}" srcOrd="0" destOrd="0" presId="urn:microsoft.com/office/officeart/2005/8/layout/orgChart1"/>
    <dgm:cxn modelId="{F6D4AD89-1E42-4E89-92C9-2D2B018405E6}" type="presParOf" srcId="{2623319E-E4AA-46C5-99DE-9B9AC11E775D}" destId="{CD89EC11-3B96-427F-870E-B2A38035263C}" srcOrd="1" destOrd="0" presId="urn:microsoft.com/office/officeart/2005/8/layout/orgChart1"/>
    <dgm:cxn modelId="{D50605F5-0195-49B7-9696-13930D3625CA}" type="presParOf" srcId="{713FC0E8-7889-420C-9AF2-81DD341747AD}" destId="{0AEE7FB7-6A6A-4F6E-B94C-109A85ABBDCB}" srcOrd="1" destOrd="0" presId="urn:microsoft.com/office/officeart/2005/8/layout/orgChart1"/>
    <dgm:cxn modelId="{51AA03AF-6655-4D53-BC22-F826DA05004F}" type="presParOf" srcId="{713FC0E8-7889-420C-9AF2-81DD341747AD}" destId="{C6B5BFC1-9883-440A-AC1E-10FF848735C5}" srcOrd="2" destOrd="0" presId="urn:microsoft.com/office/officeart/2005/8/layout/orgChart1"/>
    <dgm:cxn modelId="{1029F25F-64A4-43CA-878F-88B9BF264F78}" type="presParOf" srcId="{50D4803C-09CD-4042-9C5F-2130F8BE7D00}" destId="{2ED1BE12-7C68-4068-BCAC-FD84547B79AB}" srcOrd="2" destOrd="0" presId="urn:microsoft.com/office/officeart/2005/8/layout/orgChart1"/>
    <dgm:cxn modelId="{E6AEEF6E-AE4B-4440-AEC6-B5EA14CEB780}" type="presParOf" srcId="{50D4803C-09CD-4042-9C5F-2130F8BE7D00}" destId="{DD1D03E6-D938-48E2-B043-95A35FBC741F}" srcOrd="3" destOrd="0" presId="urn:microsoft.com/office/officeart/2005/8/layout/orgChart1"/>
    <dgm:cxn modelId="{F515EF92-DF8C-4A25-964F-253EA9D89BCD}" type="presParOf" srcId="{DD1D03E6-D938-48E2-B043-95A35FBC741F}" destId="{11D55370-10B9-45E2-B479-F76FF7B52A23}" srcOrd="0" destOrd="0" presId="urn:microsoft.com/office/officeart/2005/8/layout/orgChart1"/>
    <dgm:cxn modelId="{9B2CA9AD-3CBC-4720-A862-3CD79777356B}" type="presParOf" srcId="{11D55370-10B9-45E2-B479-F76FF7B52A23}" destId="{824E5079-9893-405A-968D-5CEF6FA17435}" srcOrd="0" destOrd="0" presId="urn:microsoft.com/office/officeart/2005/8/layout/orgChart1"/>
    <dgm:cxn modelId="{049493CD-B779-4CAD-8A21-2F560C3FF8C6}" type="presParOf" srcId="{11D55370-10B9-45E2-B479-F76FF7B52A23}" destId="{6701BCE8-01ED-4140-8D4D-F29043C024A0}" srcOrd="1" destOrd="0" presId="urn:microsoft.com/office/officeart/2005/8/layout/orgChart1"/>
    <dgm:cxn modelId="{6F13E573-5784-4A52-A1D3-6025ED6693BE}" type="presParOf" srcId="{DD1D03E6-D938-48E2-B043-95A35FBC741F}" destId="{FABD594C-3C30-4255-A772-D9FD799C445B}" srcOrd="1" destOrd="0" presId="urn:microsoft.com/office/officeart/2005/8/layout/orgChart1"/>
    <dgm:cxn modelId="{7BB59E84-E5B7-41FF-8405-492615EE8B23}" type="presParOf" srcId="{DD1D03E6-D938-48E2-B043-95A35FBC741F}" destId="{CE96619C-240F-48DD-9C14-72FA1151E65B}" srcOrd="2" destOrd="0" presId="urn:microsoft.com/office/officeart/2005/8/layout/orgChart1"/>
    <dgm:cxn modelId="{F344752F-0D89-424D-861E-E46DE3708B4F}" type="presParOf" srcId="{50D4803C-09CD-4042-9C5F-2130F8BE7D00}" destId="{089EB8EA-7301-4579-AF86-7D3AAEEC2AF1}" srcOrd="4" destOrd="0" presId="urn:microsoft.com/office/officeart/2005/8/layout/orgChart1"/>
    <dgm:cxn modelId="{23F84C45-136F-4BAC-8E41-8FFCCAB413AA}" type="presParOf" srcId="{50D4803C-09CD-4042-9C5F-2130F8BE7D00}" destId="{0B6E7FA4-B33B-4900-90C3-F67CC6215319}" srcOrd="5" destOrd="0" presId="urn:microsoft.com/office/officeart/2005/8/layout/orgChart1"/>
    <dgm:cxn modelId="{85D2F043-0303-42DA-AB2E-282A36348865}" type="presParOf" srcId="{0B6E7FA4-B33B-4900-90C3-F67CC6215319}" destId="{01E01AFC-3B67-4178-A3F6-D83BCBEE1165}" srcOrd="0" destOrd="0" presId="urn:microsoft.com/office/officeart/2005/8/layout/orgChart1"/>
    <dgm:cxn modelId="{AAC41E66-30D9-49D2-A030-08D8144B901A}" type="presParOf" srcId="{01E01AFC-3B67-4178-A3F6-D83BCBEE1165}" destId="{A50E112F-1C62-4459-B06D-D6E4E805357D}" srcOrd="0" destOrd="0" presId="urn:microsoft.com/office/officeart/2005/8/layout/orgChart1"/>
    <dgm:cxn modelId="{D033B6BF-DEF2-48AD-8722-EBCFFE3D7441}" type="presParOf" srcId="{01E01AFC-3B67-4178-A3F6-D83BCBEE1165}" destId="{396BD72D-B609-430D-B534-1CD88DC47676}" srcOrd="1" destOrd="0" presId="urn:microsoft.com/office/officeart/2005/8/layout/orgChart1"/>
    <dgm:cxn modelId="{C5436894-56B7-4996-BE07-CFEE7E0BFCC2}" type="presParOf" srcId="{0B6E7FA4-B33B-4900-90C3-F67CC6215319}" destId="{4CC48DB3-6F1D-4F04-99D2-C8737E35AD28}" srcOrd="1" destOrd="0" presId="urn:microsoft.com/office/officeart/2005/8/layout/orgChart1"/>
    <dgm:cxn modelId="{4264E46C-4F06-424A-A783-31626A60B1E9}" type="presParOf" srcId="{0B6E7FA4-B33B-4900-90C3-F67CC6215319}" destId="{68611740-B807-454B-A3BD-20DA18446C82}" srcOrd="2" destOrd="0" presId="urn:microsoft.com/office/officeart/2005/8/layout/orgChart1"/>
    <dgm:cxn modelId="{A8277BB0-4130-4C23-B48F-38FBFA1A884D}" type="presParOf" srcId="{5C0D3E1F-89AF-455B-A585-CCCAFFBF3004}" destId="{4C855673-07D3-4242-AE4F-393AE7CC1EB0}" srcOrd="2" destOrd="0" presId="urn:microsoft.com/office/officeart/2005/8/layout/orgChart1"/>
    <dgm:cxn modelId="{C77C2EC6-98AE-4661-9E8E-81D1C0724F85}" type="presParOf" srcId="{E44C2C0A-199E-411B-8A8D-8BBD4EF469BE}" destId="{C0480066-899F-4BE8-8845-6CECC834C038}" srcOrd="2" destOrd="0" presId="urn:microsoft.com/office/officeart/2005/8/layout/orgChart1"/>
    <dgm:cxn modelId="{8108DA9E-C47D-4BBC-BF3F-9A0CF1F4FAF5}" type="presParOf" srcId="{E44C2C0A-199E-411B-8A8D-8BBD4EF469BE}" destId="{9DD674C5-8142-4290-9617-8F984BBC4641}" srcOrd="3" destOrd="0" presId="urn:microsoft.com/office/officeart/2005/8/layout/orgChart1"/>
    <dgm:cxn modelId="{1BD6DBE1-A23F-4B41-A4DB-BFB652B3E120}" type="presParOf" srcId="{9DD674C5-8142-4290-9617-8F984BBC4641}" destId="{25EBEDDF-7CBE-423D-837F-BC463B847FE1}" srcOrd="0" destOrd="0" presId="urn:microsoft.com/office/officeart/2005/8/layout/orgChart1"/>
    <dgm:cxn modelId="{89E15DA6-E2C9-472D-B666-CDF8C50C2DBD}" type="presParOf" srcId="{25EBEDDF-7CBE-423D-837F-BC463B847FE1}" destId="{C1A4953B-4619-4B5C-9C6C-24DE2208661D}" srcOrd="0" destOrd="0" presId="urn:microsoft.com/office/officeart/2005/8/layout/orgChart1"/>
    <dgm:cxn modelId="{12637A66-D4CC-4266-8B13-3B8D34A78E5C}" type="presParOf" srcId="{25EBEDDF-7CBE-423D-837F-BC463B847FE1}" destId="{6A1A025D-1A74-4DF8-8B13-4A9EDE2AF2DD}" srcOrd="1" destOrd="0" presId="urn:microsoft.com/office/officeart/2005/8/layout/orgChart1"/>
    <dgm:cxn modelId="{4D4BF8EA-3E15-4D37-9BCB-B68D5D041915}" type="presParOf" srcId="{9DD674C5-8142-4290-9617-8F984BBC4641}" destId="{C96BEA45-3E6B-4F43-9CD7-A97308340F64}" srcOrd="1" destOrd="0" presId="urn:microsoft.com/office/officeart/2005/8/layout/orgChart1"/>
    <dgm:cxn modelId="{854186F8-02AC-4B47-8A35-21AD5915B81B}" type="presParOf" srcId="{9DD674C5-8142-4290-9617-8F984BBC4641}" destId="{5445DA1C-03D9-423F-8CFD-C092071CB41B}" srcOrd="2" destOrd="0" presId="urn:microsoft.com/office/officeart/2005/8/layout/orgChart1"/>
    <dgm:cxn modelId="{2884BEC6-C88F-49B0-A152-4F35DB5E2C7C}" type="presParOf" srcId="{E44C2C0A-199E-411B-8A8D-8BBD4EF469BE}" destId="{CE7006D3-9FCE-416B-AB16-58462E2AA893}" srcOrd="4" destOrd="0" presId="urn:microsoft.com/office/officeart/2005/8/layout/orgChart1"/>
    <dgm:cxn modelId="{A8B82F15-8D87-480A-92F5-95CB14F4D975}" type="presParOf" srcId="{E44C2C0A-199E-411B-8A8D-8BBD4EF469BE}" destId="{71108D7E-AE66-48A2-BDCF-C36E718D4A16}" srcOrd="5" destOrd="0" presId="urn:microsoft.com/office/officeart/2005/8/layout/orgChart1"/>
    <dgm:cxn modelId="{0D9D345D-6AB2-43C5-928F-D4C5BE83B903}" type="presParOf" srcId="{71108D7E-AE66-48A2-BDCF-C36E718D4A16}" destId="{AD8290AB-F1C5-494D-965C-9F04D73A3388}" srcOrd="0" destOrd="0" presId="urn:microsoft.com/office/officeart/2005/8/layout/orgChart1"/>
    <dgm:cxn modelId="{A964AB7E-C344-4EDE-AE7A-03E37FE864E4}" type="presParOf" srcId="{AD8290AB-F1C5-494D-965C-9F04D73A3388}" destId="{953CACBA-966C-459D-A469-508E81A5A599}" srcOrd="0" destOrd="0" presId="urn:microsoft.com/office/officeart/2005/8/layout/orgChart1"/>
    <dgm:cxn modelId="{AD34A3C9-F75B-47E1-8730-5FC6380F2F6F}" type="presParOf" srcId="{AD8290AB-F1C5-494D-965C-9F04D73A3388}" destId="{488F341E-867D-43CB-80EB-3D5E5588F894}" srcOrd="1" destOrd="0" presId="urn:microsoft.com/office/officeart/2005/8/layout/orgChart1"/>
    <dgm:cxn modelId="{DDB51C83-A982-4AB7-8C71-70C59947C12F}" type="presParOf" srcId="{71108D7E-AE66-48A2-BDCF-C36E718D4A16}" destId="{37D6F7B0-AEBA-418A-9230-0B4046C0C7D2}" srcOrd="1" destOrd="0" presId="urn:microsoft.com/office/officeart/2005/8/layout/orgChart1"/>
    <dgm:cxn modelId="{505FE8E2-3222-4268-B576-28DACCDDDD82}" type="presParOf" srcId="{71108D7E-AE66-48A2-BDCF-C36E718D4A16}" destId="{AA22C9C9-1E9B-423C-895F-755DC44258EC}" srcOrd="2" destOrd="0" presId="urn:microsoft.com/office/officeart/2005/8/layout/orgChart1"/>
    <dgm:cxn modelId="{85C2C9EF-E492-4DD5-9C1E-23E28569DB0E}" type="presParOf" srcId="{B1AF54E7-9459-4BFB-9ADD-00F17FA5C7AA}" destId="{A1C9ECDC-12C5-46BD-9D80-10A92DC1A7AD}" srcOrd="2" destOrd="0" presId="urn:microsoft.com/office/officeart/2005/8/layout/orgChart1"/>
    <dgm:cxn modelId="{BE39B53F-525F-4B6D-AFB4-D696607D5432}" type="presParOf" srcId="{D9B2E967-27B6-4766-84C3-AD00A09174D5}" destId="{E2B2F781-605A-47A4-AF5E-E808BE5C56F9}" srcOrd="4" destOrd="0" presId="urn:microsoft.com/office/officeart/2005/8/layout/orgChart1"/>
    <dgm:cxn modelId="{E60A60D9-3F27-48B0-9F43-A0FADD1DA12F}" type="presParOf" srcId="{D9B2E967-27B6-4766-84C3-AD00A09174D5}" destId="{62134EBC-5453-4A32-8E9F-8B78DC1D6224}" srcOrd="5" destOrd="0" presId="urn:microsoft.com/office/officeart/2005/8/layout/orgChart1"/>
    <dgm:cxn modelId="{BBD231E0-3773-4672-AC36-1D3CA8D072C9}" type="presParOf" srcId="{62134EBC-5453-4A32-8E9F-8B78DC1D6224}" destId="{EC21A57F-5A60-4B9A-99AD-9570BD631BB1}" srcOrd="0" destOrd="0" presId="urn:microsoft.com/office/officeart/2005/8/layout/orgChart1"/>
    <dgm:cxn modelId="{4E0DA2CD-8B20-4AB0-AC1B-4B43C404D54E}" type="presParOf" srcId="{EC21A57F-5A60-4B9A-99AD-9570BD631BB1}" destId="{350A4ED2-CC36-4FDC-890E-6F7C0FB3136E}" srcOrd="0" destOrd="0" presId="urn:microsoft.com/office/officeart/2005/8/layout/orgChart1"/>
    <dgm:cxn modelId="{D6B83C31-2C7B-46CA-9593-46450C815AEC}" type="presParOf" srcId="{EC21A57F-5A60-4B9A-99AD-9570BD631BB1}" destId="{675658A6-D106-40ED-9764-40021C74CB0B}" srcOrd="1" destOrd="0" presId="urn:microsoft.com/office/officeart/2005/8/layout/orgChart1"/>
    <dgm:cxn modelId="{0237DF9C-DD08-4438-B15C-0CDF328523CD}" type="presParOf" srcId="{62134EBC-5453-4A32-8E9F-8B78DC1D6224}" destId="{FCECC4CC-149C-4C04-A1F5-7DF090C8D6BE}" srcOrd="1" destOrd="0" presId="urn:microsoft.com/office/officeart/2005/8/layout/orgChart1"/>
    <dgm:cxn modelId="{F95B179B-F795-46E4-BD10-976D3B8B573B}" type="presParOf" srcId="{FCECC4CC-149C-4C04-A1F5-7DF090C8D6BE}" destId="{7BE459A7-67A4-488E-A4EE-BCD09F1E6476}" srcOrd="0" destOrd="0" presId="urn:microsoft.com/office/officeart/2005/8/layout/orgChart1"/>
    <dgm:cxn modelId="{64A16D86-3D15-4C4D-9554-99517050AE21}" type="presParOf" srcId="{FCECC4CC-149C-4C04-A1F5-7DF090C8D6BE}" destId="{B2803E46-DBB6-49EE-8D39-833A5281FD37}" srcOrd="1" destOrd="0" presId="urn:microsoft.com/office/officeart/2005/8/layout/orgChart1"/>
    <dgm:cxn modelId="{31B96757-319E-467D-8996-390B8919CD54}" type="presParOf" srcId="{B2803E46-DBB6-49EE-8D39-833A5281FD37}" destId="{06AD8B92-B401-4F0E-BD61-A9821973A4EF}" srcOrd="0" destOrd="0" presId="urn:microsoft.com/office/officeart/2005/8/layout/orgChart1"/>
    <dgm:cxn modelId="{2E47AC8F-0D6A-4391-9CCC-0FA5957F17B2}" type="presParOf" srcId="{06AD8B92-B401-4F0E-BD61-A9821973A4EF}" destId="{487E396F-04A8-45F5-841A-E9901DCC2510}" srcOrd="0" destOrd="0" presId="urn:microsoft.com/office/officeart/2005/8/layout/orgChart1"/>
    <dgm:cxn modelId="{78EB400D-E489-438F-BA23-DA790CF93BA3}" type="presParOf" srcId="{06AD8B92-B401-4F0E-BD61-A9821973A4EF}" destId="{D353E641-DC4B-4F21-934A-14C85DB5894F}" srcOrd="1" destOrd="0" presId="urn:microsoft.com/office/officeart/2005/8/layout/orgChart1"/>
    <dgm:cxn modelId="{E53341AA-F65B-4533-8BF5-158E6E7E0926}" type="presParOf" srcId="{B2803E46-DBB6-49EE-8D39-833A5281FD37}" destId="{6BD50BD4-B577-42DA-962A-A3176122CC3E}" srcOrd="1" destOrd="0" presId="urn:microsoft.com/office/officeart/2005/8/layout/orgChart1"/>
    <dgm:cxn modelId="{D41C2C71-C1EE-4D33-9566-15265347CBC2}" type="presParOf" srcId="{B2803E46-DBB6-49EE-8D39-833A5281FD37}" destId="{F1863661-3A7A-4702-A87C-E6D080E2EF87}" srcOrd="2" destOrd="0" presId="urn:microsoft.com/office/officeart/2005/8/layout/orgChart1"/>
    <dgm:cxn modelId="{0928810F-B9BD-4808-97C6-B3B71C4E7CA3}" type="presParOf" srcId="{FCECC4CC-149C-4C04-A1F5-7DF090C8D6BE}" destId="{9A641427-AC86-4B6C-B2EF-47D693F49B4C}" srcOrd="2" destOrd="0" presId="urn:microsoft.com/office/officeart/2005/8/layout/orgChart1"/>
    <dgm:cxn modelId="{99187379-4206-445D-A2CA-E7DBE4314926}" type="presParOf" srcId="{FCECC4CC-149C-4C04-A1F5-7DF090C8D6BE}" destId="{FC888D3F-151D-4EFE-9488-A32DBE83F5A6}" srcOrd="3" destOrd="0" presId="urn:microsoft.com/office/officeart/2005/8/layout/orgChart1"/>
    <dgm:cxn modelId="{54113398-1937-4F2E-B906-DC654BF1AEE3}" type="presParOf" srcId="{FC888D3F-151D-4EFE-9488-A32DBE83F5A6}" destId="{495961C2-02A9-4A95-8EB6-6F4AC86A5EAD}" srcOrd="0" destOrd="0" presId="urn:microsoft.com/office/officeart/2005/8/layout/orgChart1"/>
    <dgm:cxn modelId="{C1B45798-4034-463C-8743-5B31B8F00DD5}" type="presParOf" srcId="{495961C2-02A9-4A95-8EB6-6F4AC86A5EAD}" destId="{4CA7BF61-D93F-4BBE-8C8F-93D42BF2FDCC}" srcOrd="0" destOrd="0" presId="urn:microsoft.com/office/officeart/2005/8/layout/orgChart1"/>
    <dgm:cxn modelId="{C7EBB712-3A9F-4D45-832B-8CCAB0078785}" type="presParOf" srcId="{495961C2-02A9-4A95-8EB6-6F4AC86A5EAD}" destId="{8F0BF128-FDA8-4BD4-871A-6E5D8F67DB1F}" srcOrd="1" destOrd="0" presId="urn:microsoft.com/office/officeart/2005/8/layout/orgChart1"/>
    <dgm:cxn modelId="{3EDAA026-E823-4A92-8FEC-257747E785D9}" type="presParOf" srcId="{FC888D3F-151D-4EFE-9488-A32DBE83F5A6}" destId="{24CAB1EF-A37C-4963-B3D7-5A53BED64786}" srcOrd="1" destOrd="0" presId="urn:microsoft.com/office/officeart/2005/8/layout/orgChart1"/>
    <dgm:cxn modelId="{29DC3379-65A4-4E5C-8FD4-BDBADCE3F266}" type="presParOf" srcId="{FC888D3F-151D-4EFE-9488-A32DBE83F5A6}" destId="{EB546FFA-4CB5-4604-8353-6A455C66186D}" srcOrd="2" destOrd="0" presId="urn:microsoft.com/office/officeart/2005/8/layout/orgChart1"/>
    <dgm:cxn modelId="{90AE5D45-3996-4267-823E-21A5A1C83CAE}" type="presParOf" srcId="{FCECC4CC-149C-4C04-A1F5-7DF090C8D6BE}" destId="{E2683737-4C7A-49D3-95A0-9D8900A24D13}" srcOrd="4" destOrd="0" presId="urn:microsoft.com/office/officeart/2005/8/layout/orgChart1"/>
    <dgm:cxn modelId="{B65E8BE2-2124-41F4-8BB3-E5E297F454C1}" type="presParOf" srcId="{FCECC4CC-149C-4C04-A1F5-7DF090C8D6BE}" destId="{F2334E8A-610D-4C8E-B9CF-D9FEB92C23A8}" srcOrd="5" destOrd="0" presId="urn:microsoft.com/office/officeart/2005/8/layout/orgChart1"/>
    <dgm:cxn modelId="{6FB01F3A-F4D4-45D4-B106-49CDABD4DA06}" type="presParOf" srcId="{F2334E8A-610D-4C8E-B9CF-D9FEB92C23A8}" destId="{739884A3-1C70-431C-BF8A-7E66D4F1D9B2}" srcOrd="0" destOrd="0" presId="urn:microsoft.com/office/officeart/2005/8/layout/orgChart1"/>
    <dgm:cxn modelId="{6ABA66AC-A5AB-4DD1-97C5-D54CD161456E}" type="presParOf" srcId="{739884A3-1C70-431C-BF8A-7E66D4F1D9B2}" destId="{0A59A5B1-5C42-451A-B5DD-AF636DBCC233}" srcOrd="0" destOrd="0" presId="urn:microsoft.com/office/officeart/2005/8/layout/orgChart1"/>
    <dgm:cxn modelId="{BEABF77E-6D8C-4FA7-8DD9-999308B8C1C0}" type="presParOf" srcId="{739884A3-1C70-431C-BF8A-7E66D4F1D9B2}" destId="{4A3AAD58-78D1-4235-9E70-965082FCEF78}" srcOrd="1" destOrd="0" presId="urn:microsoft.com/office/officeart/2005/8/layout/orgChart1"/>
    <dgm:cxn modelId="{252A5372-75D1-4428-834C-C3639B52969C}" type="presParOf" srcId="{F2334E8A-610D-4C8E-B9CF-D9FEB92C23A8}" destId="{C865628E-FF29-4D1E-8BC4-1CE3B0955805}" srcOrd="1" destOrd="0" presId="urn:microsoft.com/office/officeart/2005/8/layout/orgChart1"/>
    <dgm:cxn modelId="{E19EB2D8-D8EF-40CB-8528-677910A7221F}" type="presParOf" srcId="{F2334E8A-610D-4C8E-B9CF-D9FEB92C23A8}" destId="{2065F7C8-CE4F-4BFF-8EFD-BD0898A36C50}" srcOrd="2" destOrd="0" presId="urn:microsoft.com/office/officeart/2005/8/layout/orgChart1"/>
    <dgm:cxn modelId="{98131B26-8B4D-464F-A4EC-23F96AB3D960}" type="presParOf" srcId="{62134EBC-5453-4A32-8E9F-8B78DC1D6224}" destId="{F25A45C8-93F6-48B1-AF37-717F68F73236}" srcOrd="2" destOrd="0" presId="urn:microsoft.com/office/officeart/2005/8/layout/orgChart1"/>
    <dgm:cxn modelId="{57DCECEC-1803-467E-B377-0793C2400C6E}" type="presParOf" srcId="{D9B2E967-27B6-4766-84C3-AD00A09174D5}" destId="{2349831C-367D-4484-B344-42A0CB0328C4}" srcOrd="6" destOrd="0" presId="urn:microsoft.com/office/officeart/2005/8/layout/orgChart1"/>
    <dgm:cxn modelId="{CBFE1E18-309C-4395-A2C4-06CD7C2684C5}" type="presParOf" srcId="{D9B2E967-27B6-4766-84C3-AD00A09174D5}" destId="{F7B6AD2A-2684-420D-B56A-506EB96D71CC}" srcOrd="7" destOrd="0" presId="urn:microsoft.com/office/officeart/2005/8/layout/orgChart1"/>
    <dgm:cxn modelId="{B976E126-5646-420F-A8B6-75168659A44C}" type="presParOf" srcId="{F7B6AD2A-2684-420D-B56A-506EB96D71CC}" destId="{6AB2310B-62DC-4740-887B-A53C8554A527}" srcOrd="0" destOrd="0" presId="urn:microsoft.com/office/officeart/2005/8/layout/orgChart1"/>
    <dgm:cxn modelId="{8E6B1459-3F61-4E1C-9A27-A701B6479405}" type="presParOf" srcId="{6AB2310B-62DC-4740-887B-A53C8554A527}" destId="{1DA3E8D6-366F-4B17-AE96-AA700E517D19}" srcOrd="0" destOrd="0" presId="urn:microsoft.com/office/officeart/2005/8/layout/orgChart1"/>
    <dgm:cxn modelId="{6B205141-4969-4214-B153-8287AC534FB1}" type="presParOf" srcId="{6AB2310B-62DC-4740-887B-A53C8554A527}" destId="{A9C60827-87F8-4116-A3A7-148ECB8B6DEF}" srcOrd="1" destOrd="0" presId="urn:microsoft.com/office/officeart/2005/8/layout/orgChart1"/>
    <dgm:cxn modelId="{03EA955F-AAE6-4A95-BAF8-ADCBE14678DB}" type="presParOf" srcId="{F7B6AD2A-2684-420D-B56A-506EB96D71CC}" destId="{C99CCDEC-DEBD-4464-90F2-5CF60EA40BF7}" srcOrd="1" destOrd="0" presId="urn:microsoft.com/office/officeart/2005/8/layout/orgChart1"/>
    <dgm:cxn modelId="{EA7B76A8-0E66-4514-A095-00823DB42E83}" type="presParOf" srcId="{C99CCDEC-DEBD-4464-90F2-5CF60EA40BF7}" destId="{604507AB-8493-4F67-9A9A-B4491E81D670}" srcOrd="0" destOrd="0" presId="urn:microsoft.com/office/officeart/2005/8/layout/orgChart1"/>
    <dgm:cxn modelId="{BC2B0CEA-87FE-4704-B7C3-1F5DAAF7E639}" type="presParOf" srcId="{C99CCDEC-DEBD-4464-90F2-5CF60EA40BF7}" destId="{FE03D098-187F-4266-8A7E-B704B9EF86E3}" srcOrd="1" destOrd="0" presId="urn:microsoft.com/office/officeart/2005/8/layout/orgChart1"/>
    <dgm:cxn modelId="{4ED593B1-298D-4D9D-98F5-C98B01E61443}" type="presParOf" srcId="{FE03D098-187F-4266-8A7E-B704B9EF86E3}" destId="{3F27A764-2534-4884-91CB-DF26F6FFEB4C}" srcOrd="0" destOrd="0" presId="urn:microsoft.com/office/officeart/2005/8/layout/orgChart1"/>
    <dgm:cxn modelId="{1198327C-24BD-4F0E-88FE-2918CEDAB58C}" type="presParOf" srcId="{3F27A764-2534-4884-91CB-DF26F6FFEB4C}" destId="{06AFC96D-5822-4128-810E-000EDBFBCC4E}" srcOrd="0" destOrd="0" presId="urn:microsoft.com/office/officeart/2005/8/layout/orgChart1"/>
    <dgm:cxn modelId="{EA634676-46C1-461C-B3D5-F97E6A9C5C15}" type="presParOf" srcId="{3F27A764-2534-4884-91CB-DF26F6FFEB4C}" destId="{85135108-C552-4A8C-8D85-A800DAC91737}" srcOrd="1" destOrd="0" presId="urn:microsoft.com/office/officeart/2005/8/layout/orgChart1"/>
    <dgm:cxn modelId="{05772FE0-CA60-4F6B-8364-12DCC1354548}" type="presParOf" srcId="{FE03D098-187F-4266-8A7E-B704B9EF86E3}" destId="{37DDBB38-7E4F-4EDB-A783-8240416C02C3}" srcOrd="1" destOrd="0" presId="urn:microsoft.com/office/officeart/2005/8/layout/orgChart1"/>
    <dgm:cxn modelId="{A84FFA35-4732-4796-AE53-875EF883F8AE}" type="presParOf" srcId="{FE03D098-187F-4266-8A7E-B704B9EF86E3}" destId="{F284F8B2-952F-4191-87E0-CBBA0F351109}" srcOrd="2" destOrd="0" presId="urn:microsoft.com/office/officeart/2005/8/layout/orgChart1"/>
    <dgm:cxn modelId="{3582ED97-68B7-4E6A-A64C-4DAEB5607806}" type="presParOf" srcId="{C99CCDEC-DEBD-4464-90F2-5CF60EA40BF7}" destId="{1A711458-3DCF-4D54-AA6C-538C6DC67F04}" srcOrd="2" destOrd="0" presId="urn:microsoft.com/office/officeart/2005/8/layout/orgChart1"/>
    <dgm:cxn modelId="{E1AF4FD9-45ED-4255-8DF5-4B13FBFDBB03}" type="presParOf" srcId="{C99CCDEC-DEBD-4464-90F2-5CF60EA40BF7}" destId="{538AB910-3C53-4918-AD66-0E5A1F28B029}" srcOrd="3" destOrd="0" presId="urn:microsoft.com/office/officeart/2005/8/layout/orgChart1"/>
    <dgm:cxn modelId="{538D3FA3-D240-4ADA-B386-73822C5731F3}" type="presParOf" srcId="{538AB910-3C53-4918-AD66-0E5A1F28B029}" destId="{358EEE63-55D0-4E80-973E-3F971E85CF56}" srcOrd="0" destOrd="0" presId="urn:microsoft.com/office/officeart/2005/8/layout/orgChart1"/>
    <dgm:cxn modelId="{102B96D8-D050-467C-B1A5-E8F24D9ECFEC}" type="presParOf" srcId="{358EEE63-55D0-4E80-973E-3F971E85CF56}" destId="{217AED8B-FF82-426D-A86D-DAFF3E8F7DE9}" srcOrd="0" destOrd="0" presId="urn:microsoft.com/office/officeart/2005/8/layout/orgChart1"/>
    <dgm:cxn modelId="{B402615F-E0E0-47C3-9DC7-D09831AD01EE}" type="presParOf" srcId="{358EEE63-55D0-4E80-973E-3F971E85CF56}" destId="{5FE3729D-277A-482F-A3D0-69AD9B36DBAC}" srcOrd="1" destOrd="0" presId="urn:microsoft.com/office/officeart/2005/8/layout/orgChart1"/>
    <dgm:cxn modelId="{237D8DA9-DF83-422C-9FDB-5FCD46C57CA4}" type="presParOf" srcId="{538AB910-3C53-4918-AD66-0E5A1F28B029}" destId="{5DD903AD-2412-4854-99AE-840EA672C2C2}" srcOrd="1" destOrd="0" presId="urn:microsoft.com/office/officeart/2005/8/layout/orgChart1"/>
    <dgm:cxn modelId="{CE5181BE-6EB2-4DE8-9500-76C0F0A8BBA9}" type="presParOf" srcId="{538AB910-3C53-4918-AD66-0E5A1F28B029}" destId="{BCA894B7-03BC-43FB-A315-D50625DD218A}" srcOrd="2" destOrd="0" presId="urn:microsoft.com/office/officeart/2005/8/layout/orgChart1"/>
    <dgm:cxn modelId="{FEC89EEC-2348-4208-95D6-B470866D64CB}" type="presParOf" srcId="{C99CCDEC-DEBD-4464-90F2-5CF60EA40BF7}" destId="{D932A301-F545-44D3-8A45-5F42F1664B56}" srcOrd="4" destOrd="0" presId="urn:microsoft.com/office/officeart/2005/8/layout/orgChart1"/>
    <dgm:cxn modelId="{C2A0BFCE-3B68-4FFB-8584-6BB246CBD5C9}" type="presParOf" srcId="{C99CCDEC-DEBD-4464-90F2-5CF60EA40BF7}" destId="{FCDD94E3-11A3-4534-A659-39FAB3BFA9DC}" srcOrd="5" destOrd="0" presId="urn:microsoft.com/office/officeart/2005/8/layout/orgChart1"/>
    <dgm:cxn modelId="{123FC588-B767-4E86-9E7E-D099097A5383}" type="presParOf" srcId="{FCDD94E3-11A3-4534-A659-39FAB3BFA9DC}" destId="{A009EA80-12CD-4A96-8A9B-BEAC574D165F}" srcOrd="0" destOrd="0" presId="urn:microsoft.com/office/officeart/2005/8/layout/orgChart1"/>
    <dgm:cxn modelId="{895D4E0A-7D1A-4DFC-AD06-3560F994FE9E}" type="presParOf" srcId="{A009EA80-12CD-4A96-8A9B-BEAC574D165F}" destId="{3613D578-34ED-4424-BEA4-84196E6B6E60}" srcOrd="0" destOrd="0" presId="urn:microsoft.com/office/officeart/2005/8/layout/orgChart1"/>
    <dgm:cxn modelId="{1DDFE90A-7965-47B4-9385-62D9D920573F}" type="presParOf" srcId="{A009EA80-12CD-4A96-8A9B-BEAC574D165F}" destId="{CFCC1F5E-DBEB-4D4B-88F9-ECDFA74D039F}" srcOrd="1" destOrd="0" presId="urn:microsoft.com/office/officeart/2005/8/layout/orgChart1"/>
    <dgm:cxn modelId="{528F5077-9DE7-4EEB-983E-566C6BDDE7E5}" type="presParOf" srcId="{FCDD94E3-11A3-4534-A659-39FAB3BFA9DC}" destId="{A9EC2C3A-7564-46CB-8369-824F7EE56F91}" srcOrd="1" destOrd="0" presId="urn:microsoft.com/office/officeart/2005/8/layout/orgChart1"/>
    <dgm:cxn modelId="{04D77E93-04BA-4FB7-B3BE-8C4DEA5FA4F6}" type="presParOf" srcId="{FCDD94E3-11A3-4534-A659-39FAB3BFA9DC}" destId="{E6D2AE5A-2F95-46A1-9F4D-C8A672F52750}" srcOrd="2" destOrd="0" presId="urn:microsoft.com/office/officeart/2005/8/layout/orgChart1"/>
    <dgm:cxn modelId="{7C80DCD8-E2A8-4143-A975-E6647F020D76}" type="presParOf" srcId="{C99CCDEC-DEBD-4464-90F2-5CF60EA40BF7}" destId="{60CADDBE-3550-4872-B087-185C67A4D652}" srcOrd="6" destOrd="0" presId="urn:microsoft.com/office/officeart/2005/8/layout/orgChart1"/>
    <dgm:cxn modelId="{9F7E9CD2-68F4-4F69-83E2-EBCE0BE2F5DE}" type="presParOf" srcId="{C99CCDEC-DEBD-4464-90F2-5CF60EA40BF7}" destId="{BD1E39F7-8A8F-4545-8F15-14BE97FD38BC}" srcOrd="7" destOrd="0" presId="urn:microsoft.com/office/officeart/2005/8/layout/orgChart1"/>
    <dgm:cxn modelId="{A5B9BC4E-F075-4C2B-9556-0F045014D344}" type="presParOf" srcId="{BD1E39F7-8A8F-4545-8F15-14BE97FD38BC}" destId="{D2668EA1-E26D-483F-A6D1-6E83843BC148}" srcOrd="0" destOrd="0" presId="urn:microsoft.com/office/officeart/2005/8/layout/orgChart1"/>
    <dgm:cxn modelId="{12EC0253-204D-4EBD-B38F-7B3EE6321E20}" type="presParOf" srcId="{D2668EA1-E26D-483F-A6D1-6E83843BC148}" destId="{89B7A6A7-DF49-43C1-BBBC-0706A9617234}" srcOrd="0" destOrd="0" presId="urn:microsoft.com/office/officeart/2005/8/layout/orgChart1"/>
    <dgm:cxn modelId="{C0E43268-29C8-4A1B-8F24-8B31270C5166}" type="presParOf" srcId="{D2668EA1-E26D-483F-A6D1-6E83843BC148}" destId="{26435BCB-F132-432E-92ED-DDDD229D4BC2}" srcOrd="1" destOrd="0" presId="urn:microsoft.com/office/officeart/2005/8/layout/orgChart1"/>
    <dgm:cxn modelId="{B9D142AF-DA9C-409D-8267-12E7E6181692}" type="presParOf" srcId="{BD1E39F7-8A8F-4545-8F15-14BE97FD38BC}" destId="{056B9795-1EC4-4881-995C-D187B102EA05}" srcOrd="1" destOrd="0" presId="urn:microsoft.com/office/officeart/2005/8/layout/orgChart1"/>
    <dgm:cxn modelId="{A1FCFF17-B94F-4029-9CB8-AB29925EBDD4}" type="presParOf" srcId="{BD1E39F7-8A8F-4545-8F15-14BE97FD38BC}" destId="{74DFC254-00AF-4A1B-AF5B-DE500024CD00}" srcOrd="2" destOrd="0" presId="urn:microsoft.com/office/officeart/2005/8/layout/orgChart1"/>
    <dgm:cxn modelId="{0AF07FC4-52A3-4333-AF8B-081183A29828}" type="presParOf" srcId="{F7B6AD2A-2684-420D-B56A-506EB96D71CC}" destId="{A39EA84E-4AD5-4444-8EF5-3116C55204AB}" srcOrd="2" destOrd="0" presId="urn:microsoft.com/office/officeart/2005/8/layout/orgChart1"/>
    <dgm:cxn modelId="{8E1341F3-B9B8-4B4A-9F02-45CB41D65DF5}" type="presParOf" srcId="{D9B2E967-27B6-4766-84C3-AD00A09174D5}" destId="{D9F53C71-12A3-4665-95FA-06A0B0C01D2D}" srcOrd="8" destOrd="0" presId="urn:microsoft.com/office/officeart/2005/8/layout/orgChart1"/>
    <dgm:cxn modelId="{6DF57EB1-AF82-49FE-8812-B27C95B8688D}" type="presParOf" srcId="{D9B2E967-27B6-4766-84C3-AD00A09174D5}" destId="{CDC5BD1B-CD4C-466C-82C9-E64F5F9E17F7}" srcOrd="9" destOrd="0" presId="urn:microsoft.com/office/officeart/2005/8/layout/orgChart1"/>
    <dgm:cxn modelId="{5CED8CD1-048A-4700-B916-0C4CC2499C95}" type="presParOf" srcId="{CDC5BD1B-CD4C-466C-82C9-E64F5F9E17F7}" destId="{B0791939-5B26-4CA7-BCCA-537AFADF56C0}" srcOrd="0" destOrd="0" presId="urn:microsoft.com/office/officeart/2005/8/layout/orgChart1"/>
    <dgm:cxn modelId="{AB3F6CCE-1AA0-4F46-AC75-4571FA584AAB}" type="presParOf" srcId="{B0791939-5B26-4CA7-BCCA-537AFADF56C0}" destId="{A46ED57D-0BAF-4376-A32B-52A8ED22A324}" srcOrd="0" destOrd="0" presId="urn:microsoft.com/office/officeart/2005/8/layout/orgChart1"/>
    <dgm:cxn modelId="{326A42F2-00A4-472C-8693-A1B7314C1F52}" type="presParOf" srcId="{B0791939-5B26-4CA7-BCCA-537AFADF56C0}" destId="{F20FF484-588A-4896-9532-73E54813056C}" srcOrd="1" destOrd="0" presId="urn:microsoft.com/office/officeart/2005/8/layout/orgChart1"/>
    <dgm:cxn modelId="{0A319D91-6BB0-4BC5-ACC9-DBA5557120B3}" type="presParOf" srcId="{CDC5BD1B-CD4C-466C-82C9-E64F5F9E17F7}" destId="{77F25248-19ED-4D41-82EF-89EE1628510B}" srcOrd="1" destOrd="0" presId="urn:microsoft.com/office/officeart/2005/8/layout/orgChart1"/>
    <dgm:cxn modelId="{05BFF786-C488-463F-9F5B-75B342F73782}" type="presParOf" srcId="{77F25248-19ED-4D41-82EF-89EE1628510B}" destId="{89C95CC8-47A9-43C4-971E-598DEEC3DAA4}" srcOrd="0" destOrd="0" presId="urn:microsoft.com/office/officeart/2005/8/layout/orgChart1"/>
    <dgm:cxn modelId="{BF07B44B-75AA-4813-B3A2-C4B9AC354D65}" type="presParOf" srcId="{77F25248-19ED-4D41-82EF-89EE1628510B}" destId="{13A78DCE-5651-412F-B408-AFD1C09372D8}" srcOrd="1" destOrd="0" presId="urn:microsoft.com/office/officeart/2005/8/layout/orgChart1"/>
    <dgm:cxn modelId="{81A2F93D-88E6-499F-9CB3-0B9FE2616DC4}" type="presParOf" srcId="{13A78DCE-5651-412F-B408-AFD1C09372D8}" destId="{17B3ACC8-E12B-41BB-91AC-3AA27901CF02}" srcOrd="0" destOrd="0" presId="urn:microsoft.com/office/officeart/2005/8/layout/orgChart1"/>
    <dgm:cxn modelId="{DB455D0C-9DFC-4E77-9156-F10D9ED44E6F}" type="presParOf" srcId="{17B3ACC8-E12B-41BB-91AC-3AA27901CF02}" destId="{9A39F35C-F24E-4C5B-A98B-B7CFBA390C04}" srcOrd="0" destOrd="0" presId="urn:microsoft.com/office/officeart/2005/8/layout/orgChart1"/>
    <dgm:cxn modelId="{47532BAF-BF77-4105-8E99-1029048178B1}" type="presParOf" srcId="{17B3ACC8-E12B-41BB-91AC-3AA27901CF02}" destId="{CDA608B7-D1CB-48E5-89F1-075587712929}" srcOrd="1" destOrd="0" presId="urn:microsoft.com/office/officeart/2005/8/layout/orgChart1"/>
    <dgm:cxn modelId="{8F66239C-A608-4336-B62B-BF08E3F77847}" type="presParOf" srcId="{13A78DCE-5651-412F-B408-AFD1C09372D8}" destId="{3EC2CECB-9D0D-42C8-9F93-FE413EF6BC91}" srcOrd="1" destOrd="0" presId="urn:microsoft.com/office/officeart/2005/8/layout/orgChart1"/>
    <dgm:cxn modelId="{AC318DFD-9B3B-464D-B505-ECDB3805681D}" type="presParOf" srcId="{13A78DCE-5651-412F-B408-AFD1C09372D8}" destId="{C4FA90E3-AF41-43A7-B69E-431E8CA92513}" srcOrd="2" destOrd="0" presId="urn:microsoft.com/office/officeart/2005/8/layout/orgChart1"/>
    <dgm:cxn modelId="{6D62DE2C-5D98-4201-AA68-89B37AC0BB54}" type="presParOf" srcId="{77F25248-19ED-4D41-82EF-89EE1628510B}" destId="{B81210B7-E3D7-4641-9E58-83AC6DF2745E}" srcOrd="2" destOrd="0" presId="urn:microsoft.com/office/officeart/2005/8/layout/orgChart1"/>
    <dgm:cxn modelId="{66940387-B231-4036-AF57-C1939A8C4824}" type="presParOf" srcId="{77F25248-19ED-4D41-82EF-89EE1628510B}" destId="{6464AFA1-6682-4AFD-9EB8-8F81DF9FF85B}" srcOrd="3" destOrd="0" presId="urn:microsoft.com/office/officeart/2005/8/layout/orgChart1"/>
    <dgm:cxn modelId="{CC201AD1-D5F9-4AFA-B097-8BAA0285D6D3}" type="presParOf" srcId="{6464AFA1-6682-4AFD-9EB8-8F81DF9FF85B}" destId="{7125892B-A27E-4DC5-818B-FF908BF54AE8}" srcOrd="0" destOrd="0" presId="urn:microsoft.com/office/officeart/2005/8/layout/orgChart1"/>
    <dgm:cxn modelId="{A7DF227B-9284-487C-B075-C725AAA7CDA7}" type="presParOf" srcId="{7125892B-A27E-4DC5-818B-FF908BF54AE8}" destId="{8E601263-AEDF-45DB-A273-9AA1A23EC69B}" srcOrd="0" destOrd="0" presId="urn:microsoft.com/office/officeart/2005/8/layout/orgChart1"/>
    <dgm:cxn modelId="{933DCE08-8BFD-4017-A97A-C81E2236AFDA}" type="presParOf" srcId="{7125892B-A27E-4DC5-818B-FF908BF54AE8}" destId="{E6B66365-F865-4E51-8181-6385AA75D115}" srcOrd="1" destOrd="0" presId="urn:microsoft.com/office/officeart/2005/8/layout/orgChart1"/>
    <dgm:cxn modelId="{4B36C935-9F34-49C8-A7BF-8D682F400B53}" type="presParOf" srcId="{6464AFA1-6682-4AFD-9EB8-8F81DF9FF85B}" destId="{59BD2E34-C53A-4006-82B5-2F909A167676}" srcOrd="1" destOrd="0" presId="urn:microsoft.com/office/officeart/2005/8/layout/orgChart1"/>
    <dgm:cxn modelId="{D4D8EE4D-2587-490A-9F74-98BBCFEA29F5}" type="presParOf" srcId="{6464AFA1-6682-4AFD-9EB8-8F81DF9FF85B}" destId="{5A5947DE-1BE0-4373-AE31-A1289D883C92}" srcOrd="2" destOrd="0" presId="urn:microsoft.com/office/officeart/2005/8/layout/orgChart1"/>
    <dgm:cxn modelId="{F30D1311-C2FC-42BB-BD3E-C46361AD1152}" type="presParOf" srcId="{77F25248-19ED-4D41-82EF-89EE1628510B}" destId="{DE441D73-2439-44D9-832F-EAEE670586E6}" srcOrd="4" destOrd="0" presId="urn:microsoft.com/office/officeart/2005/8/layout/orgChart1"/>
    <dgm:cxn modelId="{2B05E8BD-2071-4EDC-A49F-4D69B1F74E17}" type="presParOf" srcId="{77F25248-19ED-4D41-82EF-89EE1628510B}" destId="{39D34E42-3E63-4FD9-B73C-D46C134884B5}" srcOrd="5" destOrd="0" presId="urn:microsoft.com/office/officeart/2005/8/layout/orgChart1"/>
    <dgm:cxn modelId="{4B79C621-88E2-46EE-BB3C-BA2F5B4427A4}" type="presParOf" srcId="{39D34E42-3E63-4FD9-B73C-D46C134884B5}" destId="{4E6C350F-5254-43F5-86F7-CA41E99B7CD0}" srcOrd="0" destOrd="0" presId="urn:microsoft.com/office/officeart/2005/8/layout/orgChart1"/>
    <dgm:cxn modelId="{5BFEEEE8-D396-4559-8BD0-797E852D328F}" type="presParOf" srcId="{4E6C350F-5254-43F5-86F7-CA41E99B7CD0}" destId="{B55955CF-89E7-4B05-A26A-C85BD4E7C5CC}" srcOrd="0" destOrd="0" presId="urn:microsoft.com/office/officeart/2005/8/layout/orgChart1"/>
    <dgm:cxn modelId="{9FB21738-7B69-4C1A-A644-D06F1F171415}" type="presParOf" srcId="{4E6C350F-5254-43F5-86F7-CA41E99B7CD0}" destId="{6CBB7F91-0667-4B1F-B96D-441A58771C5F}" srcOrd="1" destOrd="0" presId="urn:microsoft.com/office/officeart/2005/8/layout/orgChart1"/>
    <dgm:cxn modelId="{8D132A94-118C-41F3-83C6-A11DDB52E52D}" type="presParOf" srcId="{39D34E42-3E63-4FD9-B73C-D46C134884B5}" destId="{0EC233A4-7E1A-4AF8-92E6-ADB545254CB2}" srcOrd="1" destOrd="0" presId="urn:microsoft.com/office/officeart/2005/8/layout/orgChart1"/>
    <dgm:cxn modelId="{D9F304CE-61DB-4F41-A9AE-B9E5311243C8}" type="presParOf" srcId="{39D34E42-3E63-4FD9-B73C-D46C134884B5}" destId="{95D4FF47-FE47-475E-ADBF-C132175C8614}" srcOrd="2" destOrd="0" presId="urn:microsoft.com/office/officeart/2005/8/layout/orgChart1"/>
    <dgm:cxn modelId="{57BCDB0B-6B02-4256-ADFD-2E434790190E}" type="presParOf" srcId="{77F25248-19ED-4D41-82EF-89EE1628510B}" destId="{9DAE122F-ED69-4600-8D74-AD9059B9EE37}" srcOrd="6" destOrd="0" presId="urn:microsoft.com/office/officeart/2005/8/layout/orgChart1"/>
    <dgm:cxn modelId="{3D87720F-5C1F-436F-B4E4-31A237774374}" type="presParOf" srcId="{77F25248-19ED-4D41-82EF-89EE1628510B}" destId="{EB563C99-945E-411B-92EE-8BFE69FC8C6D}" srcOrd="7" destOrd="0" presId="urn:microsoft.com/office/officeart/2005/8/layout/orgChart1"/>
    <dgm:cxn modelId="{7BEDCFC5-0315-4441-BFF4-B85C95BD15CC}" type="presParOf" srcId="{EB563C99-945E-411B-92EE-8BFE69FC8C6D}" destId="{E55BCD8F-7DB5-4233-B7C5-DBE755A4F2CC}" srcOrd="0" destOrd="0" presId="urn:microsoft.com/office/officeart/2005/8/layout/orgChart1"/>
    <dgm:cxn modelId="{8E5F4FAD-F379-4282-8950-22027148DADF}" type="presParOf" srcId="{E55BCD8F-7DB5-4233-B7C5-DBE755A4F2CC}" destId="{8B39FE1F-D629-45C7-B615-E35ACEDB4895}" srcOrd="0" destOrd="0" presId="urn:microsoft.com/office/officeart/2005/8/layout/orgChart1"/>
    <dgm:cxn modelId="{C204B683-6652-4D67-9241-85134E5CCB02}" type="presParOf" srcId="{E55BCD8F-7DB5-4233-B7C5-DBE755A4F2CC}" destId="{289DC0FE-D552-4F0E-9D6C-3584F92A7824}" srcOrd="1" destOrd="0" presId="urn:microsoft.com/office/officeart/2005/8/layout/orgChart1"/>
    <dgm:cxn modelId="{37005615-6F93-45D8-A12B-4CB824A2C8E7}" type="presParOf" srcId="{EB563C99-945E-411B-92EE-8BFE69FC8C6D}" destId="{87F16170-9196-4661-99E6-FF74DF07CFE1}" srcOrd="1" destOrd="0" presId="urn:microsoft.com/office/officeart/2005/8/layout/orgChart1"/>
    <dgm:cxn modelId="{E6170D2C-0893-4F89-99FA-B10779063AC5}" type="presParOf" srcId="{EB563C99-945E-411B-92EE-8BFE69FC8C6D}" destId="{4B47EFBF-129A-4EFE-8BD7-8CAB7A2D7699}" srcOrd="2" destOrd="0" presId="urn:microsoft.com/office/officeart/2005/8/layout/orgChart1"/>
    <dgm:cxn modelId="{DF2BA5F1-0648-4159-AC25-BF8B4D53142B}" type="presParOf" srcId="{CDC5BD1B-CD4C-466C-82C9-E64F5F9E17F7}" destId="{3F5614A2-0FBC-40E3-A819-79000A1B785C}" srcOrd="2" destOrd="0" presId="urn:microsoft.com/office/officeart/2005/8/layout/orgChart1"/>
    <dgm:cxn modelId="{05B4DDAE-88C0-41B1-A564-A4A8DCCC7A39}" type="presParOf" srcId="{8C59F3ED-C326-46FE-8897-B4A5D8AEC3F6}" destId="{F3DC2905-632B-497C-9B09-5CC074E8F82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DAE122F-ED69-4600-8D74-AD9059B9EE37}">
      <dsp:nvSpPr>
        <dsp:cNvPr id="0" name=""/>
        <dsp:cNvSpPr/>
      </dsp:nvSpPr>
      <dsp:spPr>
        <a:xfrm>
          <a:off x="7022096" y="1025081"/>
          <a:ext cx="126596" cy="21858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5896"/>
              </a:lnTo>
              <a:lnTo>
                <a:pt x="126596" y="218589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441D73-2439-44D9-832F-EAEE670586E6}">
      <dsp:nvSpPr>
        <dsp:cNvPr id="0" name=""/>
        <dsp:cNvSpPr/>
      </dsp:nvSpPr>
      <dsp:spPr>
        <a:xfrm>
          <a:off x="7022096" y="1025081"/>
          <a:ext cx="126596" cy="15866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6674"/>
              </a:lnTo>
              <a:lnTo>
                <a:pt x="126596" y="158667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1210B7-E3D7-4641-9E58-83AC6DF2745E}">
      <dsp:nvSpPr>
        <dsp:cNvPr id="0" name=""/>
        <dsp:cNvSpPr/>
      </dsp:nvSpPr>
      <dsp:spPr>
        <a:xfrm>
          <a:off x="7022096" y="1025081"/>
          <a:ext cx="126596" cy="9874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7451"/>
              </a:lnTo>
              <a:lnTo>
                <a:pt x="126596" y="98745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C95CC8-47A9-43C4-971E-598DEEC3DAA4}">
      <dsp:nvSpPr>
        <dsp:cNvPr id="0" name=""/>
        <dsp:cNvSpPr/>
      </dsp:nvSpPr>
      <dsp:spPr>
        <a:xfrm>
          <a:off x="7022096" y="1025081"/>
          <a:ext cx="126596" cy="3882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8228"/>
              </a:lnTo>
              <a:lnTo>
                <a:pt x="126596" y="38822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F53C71-12A3-4665-95FA-06A0B0C01D2D}">
      <dsp:nvSpPr>
        <dsp:cNvPr id="0" name=""/>
        <dsp:cNvSpPr/>
      </dsp:nvSpPr>
      <dsp:spPr>
        <a:xfrm>
          <a:off x="4146249" y="425858"/>
          <a:ext cx="3213437" cy="1772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617"/>
              </a:lnTo>
              <a:lnTo>
                <a:pt x="3213437" y="88617"/>
              </a:lnTo>
              <a:lnTo>
                <a:pt x="3213437" y="17723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CADDBE-3550-4872-B087-185C67A4D652}">
      <dsp:nvSpPr>
        <dsp:cNvPr id="0" name=""/>
        <dsp:cNvSpPr/>
      </dsp:nvSpPr>
      <dsp:spPr>
        <a:xfrm>
          <a:off x="6000886" y="1025081"/>
          <a:ext cx="126596" cy="21858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5896"/>
              </a:lnTo>
              <a:lnTo>
                <a:pt x="126596" y="218589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32A301-F545-44D3-8A45-5F42F1664B56}">
      <dsp:nvSpPr>
        <dsp:cNvPr id="0" name=""/>
        <dsp:cNvSpPr/>
      </dsp:nvSpPr>
      <dsp:spPr>
        <a:xfrm>
          <a:off x="6000886" y="1025081"/>
          <a:ext cx="126596" cy="15866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6674"/>
              </a:lnTo>
              <a:lnTo>
                <a:pt x="126596" y="158667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711458-3DCF-4D54-AA6C-538C6DC67F04}">
      <dsp:nvSpPr>
        <dsp:cNvPr id="0" name=""/>
        <dsp:cNvSpPr/>
      </dsp:nvSpPr>
      <dsp:spPr>
        <a:xfrm>
          <a:off x="6000886" y="1025081"/>
          <a:ext cx="126596" cy="9874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7451"/>
              </a:lnTo>
              <a:lnTo>
                <a:pt x="126596" y="98745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4507AB-8493-4F67-9A9A-B4491E81D670}">
      <dsp:nvSpPr>
        <dsp:cNvPr id="0" name=""/>
        <dsp:cNvSpPr/>
      </dsp:nvSpPr>
      <dsp:spPr>
        <a:xfrm>
          <a:off x="6000886" y="1025081"/>
          <a:ext cx="126596" cy="3882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8228"/>
              </a:lnTo>
              <a:lnTo>
                <a:pt x="126596" y="38822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49831C-367D-4484-B344-42A0CB0328C4}">
      <dsp:nvSpPr>
        <dsp:cNvPr id="0" name=""/>
        <dsp:cNvSpPr/>
      </dsp:nvSpPr>
      <dsp:spPr>
        <a:xfrm>
          <a:off x="4146249" y="425858"/>
          <a:ext cx="2192226" cy="1772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617"/>
              </a:lnTo>
              <a:lnTo>
                <a:pt x="2192226" y="88617"/>
              </a:lnTo>
              <a:lnTo>
                <a:pt x="2192226" y="17723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683737-4C7A-49D3-95A0-9D8900A24D13}">
      <dsp:nvSpPr>
        <dsp:cNvPr id="0" name=""/>
        <dsp:cNvSpPr/>
      </dsp:nvSpPr>
      <dsp:spPr>
        <a:xfrm>
          <a:off x="4979675" y="1025081"/>
          <a:ext cx="126596" cy="15866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6674"/>
              </a:lnTo>
              <a:lnTo>
                <a:pt x="126596" y="158667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641427-AC86-4B6C-B2EF-47D693F49B4C}">
      <dsp:nvSpPr>
        <dsp:cNvPr id="0" name=""/>
        <dsp:cNvSpPr/>
      </dsp:nvSpPr>
      <dsp:spPr>
        <a:xfrm>
          <a:off x="4979675" y="1025081"/>
          <a:ext cx="126596" cy="9874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7451"/>
              </a:lnTo>
              <a:lnTo>
                <a:pt x="126596" y="98745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E459A7-67A4-488E-A4EE-BCD09F1E6476}">
      <dsp:nvSpPr>
        <dsp:cNvPr id="0" name=""/>
        <dsp:cNvSpPr/>
      </dsp:nvSpPr>
      <dsp:spPr>
        <a:xfrm>
          <a:off x="4979675" y="1025081"/>
          <a:ext cx="126596" cy="3882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8228"/>
              </a:lnTo>
              <a:lnTo>
                <a:pt x="126596" y="38822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B2F781-605A-47A4-AF5E-E808BE5C56F9}">
      <dsp:nvSpPr>
        <dsp:cNvPr id="0" name=""/>
        <dsp:cNvSpPr/>
      </dsp:nvSpPr>
      <dsp:spPr>
        <a:xfrm>
          <a:off x="4146249" y="425858"/>
          <a:ext cx="1171016" cy="1772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617"/>
              </a:lnTo>
              <a:lnTo>
                <a:pt x="1171016" y="88617"/>
              </a:lnTo>
              <a:lnTo>
                <a:pt x="1171016" y="17723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7006D3-9FCE-416B-AB16-58462E2AA893}">
      <dsp:nvSpPr>
        <dsp:cNvPr id="0" name=""/>
        <dsp:cNvSpPr/>
      </dsp:nvSpPr>
      <dsp:spPr>
        <a:xfrm>
          <a:off x="3485838" y="1025081"/>
          <a:ext cx="1021210" cy="1772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617"/>
              </a:lnTo>
              <a:lnTo>
                <a:pt x="1021210" y="88617"/>
              </a:lnTo>
              <a:lnTo>
                <a:pt x="1021210" y="17723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480066-899F-4BE8-8845-6CECC834C038}">
      <dsp:nvSpPr>
        <dsp:cNvPr id="0" name=""/>
        <dsp:cNvSpPr/>
      </dsp:nvSpPr>
      <dsp:spPr>
        <a:xfrm>
          <a:off x="3440118" y="1025081"/>
          <a:ext cx="91440" cy="1772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723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9EB8EA-7301-4579-AF86-7D3AAEEC2AF1}">
      <dsp:nvSpPr>
        <dsp:cNvPr id="0" name=""/>
        <dsp:cNvSpPr/>
      </dsp:nvSpPr>
      <dsp:spPr>
        <a:xfrm>
          <a:off x="2127038" y="1624303"/>
          <a:ext cx="126596" cy="15866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6674"/>
              </a:lnTo>
              <a:lnTo>
                <a:pt x="126596" y="158667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D1BE12-7C68-4068-BCAC-FD84547B79AB}">
      <dsp:nvSpPr>
        <dsp:cNvPr id="0" name=""/>
        <dsp:cNvSpPr/>
      </dsp:nvSpPr>
      <dsp:spPr>
        <a:xfrm>
          <a:off x="2127038" y="1624303"/>
          <a:ext cx="126596" cy="9874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7451"/>
              </a:lnTo>
              <a:lnTo>
                <a:pt x="126596" y="98745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A98C5C-5981-4CE1-BAAD-7673087FE646}">
      <dsp:nvSpPr>
        <dsp:cNvPr id="0" name=""/>
        <dsp:cNvSpPr/>
      </dsp:nvSpPr>
      <dsp:spPr>
        <a:xfrm>
          <a:off x="2127038" y="1624303"/>
          <a:ext cx="126596" cy="3882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8228"/>
              </a:lnTo>
              <a:lnTo>
                <a:pt x="126596" y="38822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464EBD-56AE-45B0-A5AD-29193CFACBA7}">
      <dsp:nvSpPr>
        <dsp:cNvPr id="0" name=""/>
        <dsp:cNvSpPr/>
      </dsp:nvSpPr>
      <dsp:spPr>
        <a:xfrm>
          <a:off x="2464628" y="1025081"/>
          <a:ext cx="1021210" cy="177234"/>
        </a:xfrm>
        <a:custGeom>
          <a:avLst/>
          <a:gdLst/>
          <a:ahLst/>
          <a:cxnLst/>
          <a:rect l="0" t="0" r="0" b="0"/>
          <a:pathLst>
            <a:path>
              <a:moveTo>
                <a:pt x="1021210" y="0"/>
              </a:moveTo>
              <a:lnTo>
                <a:pt x="1021210" y="88617"/>
              </a:lnTo>
              <a:lnTo>
                <a:pt x="0" y="88617"/>
              </a:lnTo>
              <a:lnTo>
                <a:pt x="0" y="17723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72358E-D1AC-4AD3-90BC-E54914F0395D}">
      <dsp:nvSpPr>
        <dsp:cNvPr id="0" name=""/>
        <dsp:cNvSpPr/>
      </dsp:nvSpPr>
      <dsp:spPr>
        <a:xfrm>
          <a:off x="3485838" y="425858"/>
          <a:ext cx="660410" cy="177234"/>
        </a:xfrm>
        <a:custGeom>
          <a:avLst/>
          <a:gdLst/>
          <a:ahLst/>
          <a:cxnLst/>
          <a:rect l="0" t="0" r="0" b="0"/>
          <a:pathLst>
            <a:path>
              <a:moveTo>
                <a:pt x="660410" y="0"/>
              </a:moveTo>
              <a:lnTo>
                <a:pt x="660410" y="88617"/>
              </a:lnTo>
              <a:lnTo>
                <a:pt x="0" y="88617"/>
              </a:lnTo>
              <a:lnTo>
                <a:pt x="0" y="17723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E95EE6-DC8D-46A2-B19A-79539ED250CC}">
      <dsp:nvSpPr>
        <dsp:cNvPr id="0" name=""/>
        <dsp:cNvSpPr/>
      </dsp:nvSpPr>
      <dsp:spPr>
        <a:xfrm>
          <a:off x="1105827" y="1624303"/>
          <a:ext cx="126596" cy="9874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7451"/>
              </a:lnTo>
              <a:lnTo>
                <a:pt x="126596" y="98745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B08C63-F083-4F2A-A553-461B7A863AAC}">
      <dsp:nvSpPr>
        <dsp:cNvPr id="0" name=""/>
        <dsp:cNvSpPr/>
      </dsp:nvSpPr>
      <dsp:spPr>
        <a:xfrm>
          <a:off x="1105827" y="1624303"/>
          <a:ext cx="126596" cy="3882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8228"/>
              </a:lnTo>
              <a:lnTo>
                <a:pt x="126596" y="38822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521064-3605-4385-A395-A20C10C7EAC7}">
      <dsp:nvSpPr>
        <dsp:cNvPr id="0" name=""/>
        <dsp:cNvSpPr/>
      </dsp:nvSpPr>
      <dsp:spPr>
        <a:xfrm>
          <a:off x="932812" y="1025081"/>
          <a:ext cx="510605" cy="1772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617"/>
              </a:lnTo>
              <a:lnTo>
                <a:pt x="510605" y="88617"/>
              </a:lnTo>
              <a:lnTo>
                <a:pt x="510605" y="17723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664805-8B2D-4F36-98C6-118DA684BBFC}">
      <dsp:nvSpPr>
        <dsp:cNvPr id="0" name=""/>
        <dsp:cNvSpPr/>
      </dsp:nvSpPr>
      <dsp:spPr>
        <a:xfrm>
          <a:off x="84617" y="1624303"/>
          <a:ext cx="126596" cy="27851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5119"/>
              </a:lnTo>
              <a:lnTo>
                <a:pt x="126596" y="278511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B9DC81-7CC2-4385-BDFF-2338BDDC1B99}">
      <dsp:nvSpPr>
        <dsp:cNvPr id="0" name=""/>
        <dsp:cNvSpPr/>
      </dsp:nvSpPr>
      <dsp:spPr>
        <a:xfrm>
          <a:off x="84617" y="1624303"/>
          <a:ext cx="126596" cy="21858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5896"/>
              </a:lnTo>
              <a:lnTo>
                <a:pt x="126596" y="218589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1AC0B7-142A-4411-B4C2-F32B6F9BCE9B}">
      <dsp:nvSpPr>
        <dsp:cNvPr id="0" name=""/>
        <dsp:cNvSpPr/>
      </dsp:nvSpPr>
      <dsp:spPr>
        <a:xfrm>
          <a:off x="84617" y="1624303"/>
          <a:ext cx="126596" cy="15866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6674"/>
              </a:lnTo>
              <a:lnTo>
                <a:pt x="126596" y="158667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AD28F5-8BE5-41B7-8674-80A7340D5097}">
      <dsp:nvSpPr>
        <dsp:cNvPr id="0" name=""/>
        <dsp:cNvSpPr/>
      </dsp:nvSpPr>
      <dsp:spPr>
        <a:xfrm>
          <a:off x="84617" y="1624303"/>
          <a:ext cx="126596" cy="9874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7451"/>
              </a:lnTo>
              <a:lnTo>
                <a:pt x="126596" y="98745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61AAD0-D7E7-45B9-B874-8DBAAED2430A}">
      <dsp:nvSpPr>
        <dsp:cNvPr id="0" name=""/>
        <dsp:cNvSpPr/>
      </dsp:nvSpPr>
      <dsp:spPr>
        <a:xfrm>
          <a:off x="84617" y="1624303"/>
          <a:ext cx="126596" cy="3882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8228"/>
              </a:lnTo>
              <a:lnTo>
                <a:pt x="126596" y="38822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FB501A-10E9-499C-9E66-0BE2DA36296C}">
      <dsp:nvSpPr>
        <dsp:cNvPr id="0" name=""/>
        <dsp:cNvSpPr/>
      </dsp:nvSpPr>
      <dsp:spPr>
        <a:xfrm>
          <a:off x="422207" y="1025081"/>
          <a:ext cx="510605" cy="177234"/>
        </a:xfrm>
        <a:custGeom>
          <a:avLst/>
          <a:gdLst/>
          <a:ahLst/>
          <a:cxnLst/>
          <a:rect l="0" t="0" r="0" b="0"/>
          <a:pathLst>
            <a:path>
              <a:moveTo>
                <a:pt x="510605" y="0"/>
              </a:moveTo>
              <a:lnTo>
                <a:pt x="510605" y="88617"/>
              </a:lnTo>
              <a:lnTo>
                <a:pt x="0" y="88617"/>
              </a:lnTo>
              <a:lnTo>
                <a:pt x="0" y="17723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E4CA32-1755-4F47-B78F-E49835E4EFB8}">
      <dsp:nvSpPr>
        <dsp:cNvPr id="0" name=""/>
        <dsp:cNvSpPr/>
      </dsp:nvSpPr>
      <dsp:spPr>
        <a:xfrm>
          <a:off x="932812" y="425858"/>
          <a:ext cx="3213437" cy="177234"/>
        </a:xfrm>
        <a:custGeom>
          <a:avLst/>
          <a:gdLst/>
          <a:ahLst/>
          <a:cxnLst/>
          <a:rect l="0" t="0" r="0" b="0"/>
          <a:pathLst>
            <a:path>
              <a:moveTo>
                <a:pt x="3213437" y="0"/>
              </a:moveTo>
              <a:lnTo>
                <a:pt x="3213437" y="88617"/>
              </a:lnTo>
              <a:lnTo>
                <a:pt x="0" y="88617"/>
              </a:lnTo>
              <a:lnTo>
                <a:pt x="0" y="17723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ED8113-43AD-4F73-8502-2037D3C19AEC}">
      <dsp:nvSpPr>
        <dsp:cNvPr id="0" name=""/>
        <dsp:cNvSpPr/>
      </dsp:nvSpPr>
      <dsp:spPr>
        <a:xfrm>
          <a:off x="2174883" y="3870"/>
          <a:ext cx="3942733" cy="4219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err="1" smtClean="0"/>
            <a:t>감곡</a:t>
          </a:r>
          <a:r>
            <a:rPr lang="ko-KR" altLang="en-US" sz="2000" kern="1200" dirty="0" smtClean="0"/>
            <a:t> 선돌 쇼핑몰</a:t>
          </a:r>
          <a:endParaRPr lang="ko-KR" altLang="en-US" sz="2000" kern="1200" dirty="0"/>
        </a:p>
      </dsp:txBody>
      <dsp:txXfrm>
        <a:off x="2174883" y="3870"/>
        <a:ext cx="3942733" cy="421987"/>
      </dsp:txXfrm>
    </dsp:sp>
    <dsp:sp modelId="{44A736D2-051C-4FF7-8250-FB9FD58606BC}">
      <dsp:nvSpPr>
        <dsp:cNvPr id="0" name=""/>
        <dsp:cNvSpPr/>
      </dsp:nvSpPr>
      <dsp:spPr>
        <a:xfrm>
          <a:off x="510824" y="603093"/>
          <a:ext cx="843975" cy="4219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000" kern="1200" dirty="0" err="1" smtClean="0"/>
            <a:t>선돌몰</a:t>
          </a:r>
          <a:endParaRPr lang="ko-KR" altLang="en-US" sz="1000" kern="1200" dirty="0"/>
        </a:p>
      </dsp:txBody>
      <dsp:txXfrm>
        <a:off x="510824" y="603093"/>
        <a:ext cx="843975" cy="421987"/>
      </dsp:txXfrm>
    </dsp:sp>
    <dsp:sp modelId="{A9A1E6B9-C0C3-4F21-9F56-54D170EE62BB}">
      <dsp:nvSpPr>
        <dsp:cNvPr id="0" name=""/>
        <dsp:cNvSpPr/>
      </dsp:nvSpPr>
      <dsp:spPr>
        <a:xfrm>
          <a:off x="219" y="1202316"/>
          <a:ext cx="843975" cy="4219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000" kern="1200" dirty="0" smtClean="0"/>
            <a:t>농산물</a:t>
          </a:r>
          <a:endParaRPr lang="ko-KR" altLang="en-US" sz="1000" kern="1200" dirty="0"/>
        </a:p>
      </dsp:txBody>
      <dsp:txXfrm>
        <a:off x="219" y="1202316"/>
        <a:ext cx="843975" cy="421987"/>
      </dsp:txXfrm>
    </dsp:sp>
    <dsp:sp modelId="{F52A53F8-CB8B-4AC4-B754-78D1B5C6D988}">
      <dsp:nvSpPr>
        <dsp:cNvPr id="0" name=""/>
        <dsp:cNvSpPr/>
      </dsp:nvSpPr>
      <dsp:spPr>
        <a:xfrm>
          <a:off x="211213" y="1801538"/>
          <a:ext cx="843975" cy="4219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000" kern="1200" smtClean="0"/>
            <a:t>쌀</a:t>
          </a:r>
          <a:endParaRPr lang="ko-KR" altLang="en-US" sz="1000" kern="1200" dirty="0"/>
        </a:p>
      </dsp:txBody>
      <dsp:txXfrm>
        <a:off x="211213" y="1801538"/>
        <a:ext cx="843975" cy="421987"/>
      </dsp:txXfrm>
    </dsp:sp>
    <dsp:sp modelId="{358DF73C-3E84-4524-807F-A64DCFF41BFE}">
      <dsp:nvSpPr>
        <dsp:cNvPr id="0" name=""/>
        <dsp:cNvSpPr/>
      </dsp:nvSpPr>
      <dsp:spPr>
        <a:xfrm>
          <a:off x="211213" y="2400761"/>
          <a:ext cx="843975" cy="4219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000" kern="1200" dirty="0" smtClean="0"/>
            <a:t>땅콩</a:t>
          </a:r>
          <a:endParaRPr lang="ko-KR" altLang="en-US" sz="1000" kern="1200" dirty="0"/>
        </a:p>
      </dsp:txBody>
      <dsp:txXfrm>
        <a:off x="211213" y="2400761"/>
        <a:ext cx="843975" cy="421987"/>
      </dsp:txXfrm>
    </dsp:sp>
    <dsp:sp modelId="{01D4FAC2-2CC2-4367-9BA6-0EB8A5A33267}">
      <dsp:nvSpPr>
        <dsp:cNvPr id="0" name=""/>
        <dsp:cNvSpPr/>
      </dsp:nvSpPr>
      <dsp:spPr>
        <a:xfrm>
          <a:off x="211213" y="2999984"/>
          <a:ext cx="843975" cy="4219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000" kern="1200" dirty="0" smtClean="0"/>
            <a:t>복숭아</a:t>
          </a:r>
          <a:endParaRPr lang="ko-KR" altLang="en-US" sz="1000" kern="1200" dirty="0"/>
        </a:p>
      </dsp:txBody>
      <dsp:txXfrm>
        <a:off x="211213" y="2999984"/>
        <a:ext cx="843975" cy="421987"/>
      </dsp:txXfrm>
    </dsp:sp>
    <dsp:sp modelId="{4AF3FA47-289B-4A7B-ACFD-08D471144F02}">
      <dsp:nvSpPr>
        <dsp:cNvPr id="0" name=""/>
        <dsp:cNvSpPr/>
      </dsp:nvSpPr>
      <dsp:spPr>
        <a:xfrm>
          <a:off x="211213" y="3599206"/>
          <a:ext cx="843975" cy="4219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000" kern="1200" dirty="0" smtClean="0"/>
            <a:t>콩</a:t>
          </a:r>
          <a:endParaRPr lang="ko-KR" altLang="en-US" sz="1000" kern="1200" dirty="0"/>
        </a:p>
      </dsp:txBody>
      <dsp:txXfrm>
        <a:off x="211213" y="3599206"/>
        <a:ext cx="843975" cy="421987"/>
      </dsp:txXfrm>
    </dsp:sp>
    <dsp:sp modelId="{157E9344-B48C-4448-92E4-A394DD7C5973}">
      <dsp:nvSpPr>
        <dsp:cNvPr id="0" name=""/>
        <dsp:cNvSpPr/>
      </dsp:nvSpPr>
      <dsp:spPr>
        <a:xfrm>
          <a:off x="211213" y="4198429"/>
          <a:ext cx="843975" cy="4219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000" kern="1200" dirty="0" smtClean="0"/>
            <a:t>고추</a:t>
          </a:r>
          <a:endParaRPr lang="ko-KR" altLang="en-US" sz="1000" kern="1200" dirty="0"/>
        </a:p>
      </dsp:txBody>
      <dsp:txXfrm>
        <a:off x="211213" y="4198429"/>
        <a:ext cx="843975" cy="421987"/>
      </dsp:txXfrm>
    </dsp:sp>
    <dsp:sp modelId="{BDDE3AD8-B262-42C4-9283-8E75311143D6}">
      <dsp:nvSpPr>
        <dsp:cNvPr id="0" name=""/>
        <dsp:cNvSpPr/>
      </dsp:nvSpPr>
      <dsp:spPr>
        <a:xfrm>
          <a:off x="1021430" y="1202316"/>
          <a:ext cx="843975" cy="4219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000" kern="1200" dirty="0" smtClean="0"/>
            <a:t>가공농산물</a:t>
          </a:r>
          <a:endParaRPr lang="ko-KR" altLang="en-US" sz="1000" kern="1200" dirty="0"/>
        </a:p>
      </dsp:txBody>
      <dsp:txXfrm>
        <a:off x="1021430" y="1202316"/>
        <a:ext cx="843975" cy="421987"/>
      </dsp:txXfrm>
    </dsp:sp>
    <dsp:sp modelId="{200563F1-E35F-47AE-B412-23114E2A3039}">
      <dsp:nvSpPr>
        <dsp:cNvPr id="0" name=""/>
        <dsp:cNvSpPr/>
      </dsp:nvSpPr>
      <dsp:spPr>
        <a:xfrm>
          <a:off x="1232423" y="1801538"/>
          <a:ext cx="843975" cy="4219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000" kern="1200" dirty="0" smtClean="0"/>
            <a:t>메주</a:t>
          </a:r>
          <a:endParaRPr lang="ko-KR" altLang="en-US" sz="1000" kern="1200" dirty="0"/>
        </a:p>
      </dsp:txBody>
      <dsp:txXfrm>
        <a:off x="1232423" y="1801538"/>
        <a:ext cx="843975" cy="421987"/>
      </dsp:txXfrm>
    </dsp:sp>
    <dsp:sp modelId="{80290D9C-83A6-4574-A173-4950993DDFD2}">
      <dsp:nvSpPr>
        <dsp:cNvPr id="0" name=""/>
        <dsp:cNvSpPr/>
      </dsp:nvSpPr>
      <dsp:spPr>
        <a:xfrm>
          <a:off x="1232423" y="2400761"/>
          <a:ext cx="843975" cy="4219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000" kern="1200" dirty="0" err="1" smtClean="0"/>
            <a:t>고추가루</a:t>
          </a:r>
          <a:endParaRPr lang="ko-KR" altLang="en-US" sz="1000" kern="1200" dirty="0"/>
        </a:p>
      </dsp:txBody>
      <dsp:txXfrm>
        <a:off x="1232423" y="2400761"/>
        <a:ext cx="843975" cy="421987"/>
      </dsp:txXfrm>
    </dsp:sp>
    <dsp:sp modelId="{CC4EBF54-3A75-4BDF-91A2-B132193E4EF8}">
      <dsp:nvSpPr>
        <dsp:cNvPr id="0" name=""/>
        <dsp:cNvSpPr/>
      </dsp:nvSpPr>
      <dsp:spPr>
        <a:xfrm>
          <a:off x="3063850" y="603093"/>
          <a:ext cx="843975" cy="4219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000" kern="1200" dirty="0" smtClean="0"/>
            <a:t>체험마당</a:t>
          </a:r>
          <a:endParaRPr lang="ko-KR" altLang="en-US" sz="1000" kern="1200" dirty="0"/>
        </a:p>
      </dsp:txBody>
      <dsp:txXfrm>
        <a:off x="3063850" y="603093"/>
        <a:ext cx="843975" cy="421987"/>
      </dsp:txXfrm>
    </dsp:sp>
    <dsp:sp modelId="{E0CF664C-84FF-46AC-BFB0-43C6DA29C7A3}">
      <dsp:nvSpPr>
        <dsp:cNvPr id="0" name=""/>
        <dsp:cNvSpPr/>
      </dsp:nvSpPr>
      <dsp:spPr>
        <a:xfrm>
          <a:off x="2042640" y="1202316"/>
          <a:ext cx="843975" cy="4219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000" kern="1200" dirty="0" smtClean="0"/>
            <a:t>체험마당</a:t>
          </a:r>
          <a:endParaRPr lang="en-US" altLang="ko-KR" sz="1000" kern="1200" dirty="0" smtClean="0"/>
        </a:p>
      </dsp:txBody>
      <dsp:txXfrm>
        <a:off x="2042640" y="1202316"/>
        <a:ext cx="843975" cy="421987"/>
      </dsp:txXfrm>
    </dsp:sp>
    <dsp:sp modelId="{DF7ED188-95E9-4F7C-B1AE-D5FF1655763D}">
      <dsp:nvSpPr>
        <dsp:cNvPr id="0" name=""/>
        <dsp:cNvSpPr/>
      </dsp:nvSpPr>
      <dsp:spPr>
        <a:xfrm>
          <a:off x="2253634" y="1801538"/>
          <a:ext cx="843975" cy="4219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000" kern="1200" dirty="0" smtClean="0"/>
            <a:t>복숭아 체험</a:t>
          </a:r>
          <a:endParaRPr lang="en-US" altLang="ko-KR" sz="1000" kern="1200" dirty="0" smtClean="0"/>
        </a:p>
      </dsp:txBody>
      <dsp:txXfrm>
        <a:off x="2253634" y="1801538"/>
        <a:ext cx="843975" cy="421987"/>
      </dsp:txXfrm>
    </dsp:sp>
    <dsp:sp modelId="{824E5079-9893-405A-968D-5CEF6FA17435}">
      <dsp:nvSpPr>
        <dsp:cNvPr id="0" name=""/>
        <dsp:cNvSpPr/>
      </dsp:nvSpPr>
      <dsp:spPr>
        <a:xfrm>
          <a:off x="2253634" y="2400761"/>
          <a:ext cx="843975" cy="4219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000" kern="1200" dirty="0" smtClean="0"/>
            <a:t>벼 베기 체험</a:t>
          </a:r>
          <a:endParaRPr lang="en-US" altLang="ko-KR" sz="1000" kern="1200" dirty="0" smtClean="0"/>
        </a:p>
      </dsp:txBody>
      <dsp:txXfrm>
        <a:off x="2253634" y="2400761"/>
        <a:ext cx="843975" cy="421987"/>
      </dsp:txXfrm>
    </dsp:sp>
    <dsp:sp modelId="{A50E112F-1C62-4459-B06D-D6E4E805357D}">
      <dsp:nvSpPr>
        <dsp:cNvPr id="0" name=""/>
        <dsp:cNvSpPr/>
      </dsp:nvSpPr>
      <dsp:spPr>
        <a:xfrm>
          <a:off x="2253634" y="2999984"/>
          <a:ext cx="843975" cy="4219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000" kern="1200" dirty="0" smtClean="0"/>
            <a:t>메주 만들기</a:t>
          </a:r>
          <a:endParaRPr lang="en-US" altLang="ko-KR" sz="1000" kern="1200" dirty="0" smtClean="0"/>
        </a:p>
      </dsp:txBody>
      <dsp:txXfrm>
        <a:off x="2253634" y="2999984"/>
        <a:ext cx="843975" cy="421987"/>
      </dsp:txXfrm>
    </dsp:sp>
    <dsp:sp modelId="{C1A4953B-4619-4B5C-9C6C-24DE2208661D}">
      <dsp:nvSpPr>
        <dsp:cNvPr id="0" name=""/>
        <dsp:cNvSpPr/>
      </dsp:nvSpPr>
      <dsp:spPr>
        <a:xfrm>
          <a:off x="3063850" y="1202316"/>
          <a:ext cx="843975" cy="4219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000" kern="1200" dirty="0" smtClean="0"/>
            <a:t>체험 예약하기</a:t>
          </a:r>
          <a:endParaRPr lang="en-US" altLang="ko-KR" sz="1000" kern="1200" dirty="0" smtClean="0"/>
        </a:p>
      </dsp:txBody>
      <dsp:txXfrm>
        <a:off x="3063850" y="1202316"/>
        <a:ext cx="843975" cy="421987"/>
      </dsp:txXfrm>
    </dsp:sp>
    <dsp:sp modelId="{953CACBA-966C-459D-A469-508E81A5A599}">
      <dsp:nvSpPr>
        <dsp:cNvPr id="0" name=""/>
        <dsp:cNvSpPr/>
      </dsp:nvSpPr>
      <dsp:spPr>
        <a:xfrm>
          <a:off x="4085061" y="1202316"/>
          <a:ext cx="843975" cy="4219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000" kern="1200" dirty="0" smtClean="0"/>
            <a:t>체험 </a:t>
          </a:r>
          <a:r>
            <a:rPr lang="ko-KR" altLang="en-US" sz="1000" kern="1200" dirty="0" err="1" smtClean="0"/>
            <a:t>겔러리</a:t>
          </a:r>
          <a:endParaRPr lang="en-US" altLang="ko-KR" sz="1000" kern="1200" dirty="0" smtClean="0"/>
        </a:p>
      </dsp:txBody>
      <dsp:txXfrm>
        <a:off x="4085061" y="1202316"/>
        <a:ext cx="843975" cy="421987"/>
      </dsp:txXfrm>
    </dsp:sp>
    <dsp:sp modelId="{350A4ED2-CC36-4FDC-890E-6F7C0FB3136E}">
      <dsp:nvSpPr>
        <dsp:cNvPr id="0" name=""/>
        <dsp:cNvSpPr/>
      </dsp:nvSpPr>
      <dsp:spPr>
        <a:xfrm>
          <a:off x="4895278" y="603093"/>
          <a:ext cx="843975" cy="4219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000" kern="1200" dirty="0" smtClean="0"/>
            <a:t>마을 소개</a:t>
          </a:r>
          <a:endParaRPr lang="ko-KR" altLang="en-US" sz="1000" kern="1200" dirty="0"/>
        </a:p>
      </dsp:txBody>
      <dsp:txXfrm>
        <a:off x="4895278" y="603093"/>
        <a:ext cx="843975" cy="421987"/>
      </dsp:txXfrm>
    </dsp:sp>
    <dsp:sp modelId="{487E396F-04A8-45F5-841A-E9901DCC2510}">
      <dsp:nvSpPr>
        <dsp:cNvPr id="0" name=""/>
        <dsp:cNvSpPr/>
      </dsp:nvSpPr>
      <dsp:spPr>
        <a:xfrm>
          <a:off x="5106271" y="1202316"/>
          <a:ext cx="843975" cy="4219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000" kern="1200" dirty="0" err="1" smtClean="0"/>
            <a:t>오향리</a:t>
          </a:r>
          <a:r>
            <a:rPr lang="ko-KR" altLang="en-US" sz="1000" kern="1200" dirty="0" smtClean="0"/>
            <a:t> 유래</a:t>
          </a:r>
          <a:endParaRPr lang="ko-KR" altLang="en-US" sz="1000" kern="1200" dirty="0"/>
        </a:p>
      </dsp:txBody>
      <dsp:txXfrm>
        <a:off x="5106271" y="1202316"/>
        <a:ext cx="843975" cy="421987"/>
      </dsp:txXfrm>
    </dsp:sp>
    <dsp:sp modelId="{4CA7BF61-D93F-4BBE-8C8F-93D42BF2FDCC}">
      <dsp:nvSpPr>
        <dsp:cNvPr id="0" name=""/>
        <dsp:cNvSpPr/>
      </dsp:nvSpPr>
      <dsp:spPr>
        <a:xfrm>
          <a:off x="5106271" y="1801538"/>
          <a:ext cx="843975" cy="4219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000" kern="1200" dirty="0" smtClean="0"/>
            <a:t>주요 유적지</a:t>
          </a:r>
          <a:endParaRPr lang="ko-KR" altLang="en-US" sz="1000" kern="1200" dirty="0"/>
        </a:p>
      </dsp:txBody>
      <dsp:txXfrm>
        <a:off x="5106271" y="1801538"/>
        <a:ext cx="843975" cy="421987"/>
      </dsp:txXfrm>
    </dsp:sp>
    <dsp:sp modelId="{0A59A5B1-5C42-451A-B5DD-AF636DBCC233}">
      <dsp:nvSpPr>
        <dsp:cNvPr id="0" name=""/>
        <dsp:cNvSpPr/>
      </dsp:nvSpPr>
      <dsp:spPr>
        <a:xfrm>
          <a:off x="5106271" y="2400761"/>
          <a:ext cx="843975" cy="4219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000" kern="1200" dirty="0" smtClean="0"/>
            <a:t>주요 인물</a:t>
          </a:r>
          <a:endParaRPr lang="ko-KR" altLang="en-US" sz="1000" kern="1200" dirty="0"/>
        </a:p>
      </dsp:txBody>
      <dsp:txXfrm>
        <a:off x="5106271" y="2400761"/>
        <a:ext cx="843975" cy="421987"/>
      </dsp:txXfrm>
    </dsp:sp>
    <dsp:sp modelId="{1DA3E8D6-366F-4B17-AE96-AA700E517D19}">
      <dsp:nvSpPr>
        <dsp:cNvPr id="0" name=""/>
        <dsp:cNvSpPr/>
      </dsp:nvSpPr>
      <dsp:spPr>
        <a:xfrm>
          <a:off x="5916488" y="603093"/>
          <a:ext cx="843975" cy="4219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000" kern="1200" dirty="0" smtClean="0"/>
            <a:t>고객센터</a:t>
          </a:r>
          <a:endParaRPr lang="ko-KR" altLang="en-US" sz="1000" kern="1200" dirty="0"/>
        </a:p>
      </dsp:txBody>
      <dsp:txXfrm>
        <a:off x="5916488" y="603093"/>
        <a:ext cx="843975" cy="421987"/>
      </dsp:txXfrm>
    </dsp:sp>
    <dsp:sp modelId="{06AFC96D-5822-4128-810E-000EDBFBCC4E}">
      <dsp:nvSpPr>
        <dsp:cNvPr id="0" name=""/>
        <dsp:cNvSpPr/>
      </dsp:nvSpPr>
      <dsp:spPr>
        <a:xfrm>
          <a:off x="6127482" y="1202316"/>
          <a:ext cx="843975" cy="4219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000" kern="1200" dirty="0" smtClean="0"/>
            <a:t>FAQ</a:t>
          </a:r>
          <a:endParaRPr lang="ko-KR" altLang="en-US" sz="1000" kern="1200" dirty="0"/>
        </a:p>
      </dsp:txBody>
      <dsp:txXfrm>
        <a:off x="6127482" y="1202316"/>
        <a:ext cx="843975" cy="421987"/>
      </dsp:txXfrm>
    </dsp:sp>
    <dsp:sp modelId="{217AED8B-FF82-426D-A86D-DAFF3E8F7DE9}">
      <dsp:nvSpPr>
        <dsp:cNvPr id="0" name=""/>
        <dsp:cNvSpPr/>
      </dsp:nvSpPr>
      <dsp:spPr>
        <a:xfrm>
          <a:off x="6127482" y="1801538"/>
          <a:ext cx="843975" cy="4219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000" kern="1200" dirty="0" smtClean="0"/>
            <a:t>마이 페이지</a:t>
          </a:r>
          <a:endParaRPr lang="ko-KR" altLang="en-US" sz="1000" kern="1200" dirty="0"/>
        </a:p>
      </dsp:txBody>
      <dsp:txXfrm>
        <a:off x="6127482" y="1801538"/>
        <a:ext cx="843975" cy="421987"/>
      </dsp:txXfrm>
    </dsp:sp>
    <dsp:sp modelId="{3613D578-34ED-4424-BEA4-84196E6B6E60}">
      <dsp:nvSpPr>
        <dsp:cNvPr id="0" name=""/>
        <dsp:cNvSpPr/>
      </dsp:nvSpPr>
      <dsp:spPr>
        <a:xfrm>
          <a:off x="6127482" y="2400761"/>
          <a:ext cx="843975" cy="4219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000" kern="1200" dirty="0" smtClean="0"/>
            <a:t>공지사항</a:t>
          </a:r>
          <a:endParaRPr lang="ko-KR" altLang="en-US" sz="1000" kern="1200" dirty="0"/>
        </a:p>
      </dsp:txBody>
      <dsp:txXfrm>
        <a:off x="6127482" y="2400761"/>
        <a:ext cx="843975" cy="421987"/>
      </dsp:txXfrm>
    </dsp:sp>
    <dsp:sp modelId="{89B7A6A7-DF49-43C1-BBBC-0706A9617234}">
      <dsp:nvSpPr>
        <dsp:cNvPr id="0" name=""/>
        <dsp:cNvSpPr/>
      </dsp:nvSpPr>
      <dsp:spPr>
        <a:xfrm>
          <a:off x="6127482" y="2999984"/>
          <a:ext cx="843975" cy="4219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000" kern="1200" dirty="0" smtClean="0"/>
            <a:t>요청하기</a:t>
          </a:r>
          <a:endParaRPr lang="ko-KR" altLang="en-US" sz="1000" kern="1200" dirty="0"/>
        </a:p>
      </dsp:txBody>
      <dsp:txXfrm>
        <a:off x="6127482" y="2999984"/>
        <a:ext cx="843975" cy="421987"/>
      </dsp:txXfrm>
    </dsp:sp>
    <dsp:sp modelId="{A46ED57D-0BAF-4376-A32B-52A8ED22A324}">
      <dsp:nvSpPr>
        <dsp:cNvPr id="0" name=""/>
        <dsp:cNvSpPr/>
      </dsp:nvSpPr>
      <dsp:spPr>
        <a:xfrm>
          <a:off x="6937698" y="603093"/>
          <a:ext cx="843975" cy="4219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000" kern="1200" dirty="0" smtClean="0"/>
            <a:t>관리자</a:t>
          </a:r>
          <a:endParaRPr lang="ko-KR" altLang="en-US" sz="1000" kern="1200" dirty="0"/>
        </a:p>
      </dsp:txBody>
      <dsp:txXfrm>
        <a:off x="6937698" y="603093"/>
        <a:ext cx="843975" cy="421987"/>
      </dsp:txXfrm>
    </dsp:sp>
    <dsp:sp modelId="{9A39F35C-F24E-4C5B-A98B-B7CFBA390C04}">
      <dsp:nvSpPr>
        <dsp:cNvPr id="0" name=""/>
        <dsp:cNvSpPr/>
      </dsp:nvSpPr>
      <dsp:spPr>
        <a:xfrm>
          <a:off x="7148692" y="1202316"/>
          <a:ext cx="843975" cy="4219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000" kern="1200" dirty="0" smtClean="0"/>
            <a:t>상품 등록</a:t>
          </a:r>
          <a:endParaRPr lang="ko-KR" altLang="en-US" sz="1000" kern="1200" dirty="0"/>
        </a:p>
      </dsp:txBody>
      <dsp:txXfrm>
        <a:off x="7148692" y="1202316"/>
        <a:ext cx="843975" cy="421987"/>
      </dsp:txXfrm>
    </dsp:sp>
    <dsp:sp modelId="{8E601263-AEDF-45DB-A273-9AA1A23EC69B}">
      <dsp:nvSpPr>
        <dsp:cNvPr id="0" name=""/>
        <dsp:cNvSpPr/>
      </dsp:nvSpPr>
      <dsp:spPr>
        <a:xfrm>
          <a:off x="7148692" y="1801538"/>
          <a:ext cx="843975" cy="4219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000" kern="1200" dirty="0" smtClean="0"/>
            <a:t>사용자 관리</a:t>
          </a:r>
          <a:endParaRPr lang="ko-KR" altLang="en-US" sz="1000" kern="1200" dirty="0"/>
        </a:p>
      </dsp:txBody>
      <dsp:txXfrm>
        <a:off x="7148692" y="1801538"/>
        <a:ext cx="843975" cy="421987"/>
      </dsp:txXfrm>
    </dsp:sp>
    <dsp:sp modelId="{B55955CF-89E7-4B05-A26A-C85BD4E7C5CC}">
      <dsp:nvSpPr>
        <dsp:cNvPr id="0" name=""/>
        <dsp:cNvSpPr/>
      </dsp:nvSpPr>
      <dsp:spPr>
        <a:xfrm>
          <a:off x="7148692" y="2400761"/>
          <a:ext cx="843975" cy="4219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000" kern="1200" dirty="0" smtClean="0"/>
            <a:t>게시판 관리</a:t>
          </a:r>
          <a:endParaRPr lang="ko-KR" altLang="en-US" sz="1000" kern="1200" dirty="0"/>
        </a:p>
      </dsp:txBody>
      <dsp:txXfrm>
        <a:off x="7148692" y="2400761"/>
        <a:ext cx="843975" cy="421987"/>
      </dsp:txXfrm>
    </dsp:sp>
    <dsp:sp modelId="{8B39FE1F-D629-45C7-B615-E35ACEDB4895}">
      <dsp:nvSpPr>
        <dsp:cNvPr id="0" name=""/>
        <dsp:cNvSpPr/>
      </dsp:nvSpPr>
      <dsp:spPr>
        <a:xfrm>
          <a:off x="7148692" y="2999984"/>
          <a:ext cx="843975" cy="4219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000" kern="1200" dirty="0" smtClean="0"/>
            <a:t>결제 처리</a:t>
          </a:r>
          <a:endParaRPr lang="ko-KR" altLang="en-US" sz="1000" kern="1200" dirty="0"/>
        </a:p>
      </dsp:txBody>
      <dsp:txXfrm>
        <a:off x="7148692" y="2999984"/>
        <a:ext cx="843975" cy="4219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1C6C49-8064-4E61-AE0A-36BF63384A58}" type="datetimeFigureOut">
              <a:rPr lang="ko-KR" altLang="en-US" smtClean="0"/>
              <a:t>2014-04-26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6F17FB-C9BC-484E-9F2E-67C541350B3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직사각형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직사각형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직사각형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직사각형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56" name="직사각형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직사각형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직사각형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직사각형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1C6C49-8064-4E61-AE0A-36BF63384A58}" type="datetimeFigureOut">
              <a:rPr lang="ko-KR" altLang="en-US" smtClean="0"/>
              <a:t>2014-04-26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6F17FB-C9BC-484E-9F2E-67C541350B3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자유형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자유형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자유형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자유형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자유형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자유형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자유형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자유형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자유형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자유형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자유형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자유형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자유형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자유형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자유형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1C6C49-8064-4E61-AE0A-36BF63384A58}" type="datetimeFigureOut">
              <a:rPr lang="ko-KR" altLang="en-US" smtClean="0"/>
              <a:t>2014-04-26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6F17FB-C9BC-484E-9F2E-67C541350B3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직사각형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직사각형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1C6C49-8064-4E61-AE0A-36BF63384A58}" type="datetimeFigureOut">
              <a:rPr lang="ko-KR" altLang="en-US" smtClean="0"/>
              <a:t>2014-04-26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6F17FB-C9BC-484E-9F2E-67C541350B3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1C6C49-8064-4E61-AE0A-36BF63384A58}" type="datetimeFigureOut">
              <a:rPr lang="ko-KR" altLang="en-US" smtClean="0"/>
              <a:t>2014-04-26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6F17FB-C9BC-484E-9F2E-67C541350B3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직사각형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직사각형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직사각형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직사각형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직사각형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직사각형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직사각형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직사각형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1C6C49-8064-4E61-AE0A-36BF63384A58}" type="datetimeFigureOut">
              <a:rPr lang="ko-KR" altLang="en-US" smtClean="0"/>
              <a:t>2014-04-26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6F17FB-C9BC-484E-9F2E-67C541350B3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1C6C49-8064-4E61-AE0A-36BF63384A58}" type="datetimeFigureOut">
              <a:rPr lang="ko-KR" altLang="en-US" smtClean="0"/>
              <a:t>2014-04-26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6F17FB-C9BC-484E-9F2E-67C541350B3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1C6C49-8064-4E61-AE0A-36BF63384A58}" type="datetimeFigureOut">
              <a:rPr lang="ko-KR" altLang="en-US" smtClean="0"/>
              <a:t>2014-04-26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6F17FB-C9BC-484E-9F2E-67C541350B3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직선 연결선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그룹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직선 연결선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grpSp>
        <p:nvGrpSpPr>
          <p:cNvPr id="14" name="그룹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직선 연결선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그룹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직선 연결선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151C6C49-8064-4E61-AE0A-36BF63384A58}" type="datetimeFigureOut">
              <a:rPr lang="ko-KR" altLang="en-US" smtClean="0"/>
              <a:t>2014-04-26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286F17FB-C9BC-484E-9F2E-67C541350B3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1C6C49-8064-4E61-AE0A-36BF63384A58}" type="datetimeFigureOut">
              <a:rPr lang="ko-KR" altLang="en-US" smtClean="0"/>
              <a:t>2014-04-26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6F17FB-C9BC-484E-9F2E-67C541350B3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1C6C49-8064-4E61-AE0A-36BF63384A58}" type="datetimeFigureOut">
              <a:rPr lang="ko-KR" altLang="en-US" smtClean="0"/>
              <a:t>2014-04-26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6F17FB-C9BC-484E-9F2E-67C541350B3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직사각형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직사각형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직사각형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51C6C49-8064-4E61-AE0A-36BF63384A58}" type="datetimeFigureOut">
              <a:rPr lang="ko-KR" altLang="en-US" smtClean="0"/>
              <a:t>2014-04-26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286F17FB-C9BC-484E-9F2E-67C541350B3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1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1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1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1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1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1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1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1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1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1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err="1" smtClean="0"/>
              <a:t>오향리</a:t>
            </a:r>
            <a:r>
              <a:rPr lang="en-US" altLang="ko-KR" dirty="0" smtClean="0"/>
              <a:t> </a:t>
            </a:r>
            <a:r>
              <a:rPr lang="ko-KR" altLang="en-US" dirty="0" smtClean="0"/>
              <a:t>쇼핑몰 개설사업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강동대학교 </a:t>
            </a:r>
            <a:r>
              <a:rPr lang="ko-KR" altLang="en-US" dirty="0" err="1" smtClean="0"/>
              <a:t>산학협력단</a:t>
            </a:r>
            <a:endParaRPr lang="en-US" altLang="ko-KR" dirty="0" smtClean="0"/>
          </a:p>
          <a:p>
            <a:r>
              <a:rPr lang="en-US" altLang="ko-KR" dirty="0" smtClean="0"/>
              <a:t>2014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04</a:t>
            </a:r>
            <a:r>
              <a:rPr lang="ko-KR" altLang="en-US" dirty="0" smtClean="0"/>
              <a:t>월 </a:t>
            </a:r>
            <a:r>
              <a:rPr lang="en-US" altLang="ko-KR" dirty="0" smtClean="0"/>
              <a:t>29</a:t>
            </a:r>
            <a:r>
              <a:rPr lang="ko-KR" altLang="en-US" dirty="0" smtClean="0"/>
              <a:t>일</a:t>
            </a:r>
            <a:endParaRPr lang="en-US" altLang="ko-KR" dirty="0" smtClean="0"/>
          </a:p>
          <a:p>
            <a:r>
              <a:rPr lang="ko-KR" altLang="en-US" dirty="0" smtClean="0"/>
              <a:t>조영</a:t>
            </a:r>
            <a:r>
              <a:rPr lang="ko-KR" altLang="en-US" dirty="0"/>
              <a:t>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dirty="0" smtClean="0"/>
              <a:t>1. </a:t>
            </a:r>
            <a:r>
              <a:rPr lang="ko-KR" altLang="en-US" dirty="0" smtClean="0"/>
              <a:t>홈페이지 개설 목적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 </a:t>
            </a:r>
            <a:r>
              <a:rPr lang="ko-KR" altLang="en-US" dirty="0" smtClean="0"/>
              <a:t>목적</a:t>
            </a:r>
            <a:endParaRPr lang="en-US" altLang="ko-KR" dirty="0" smtClean="0"/>
          </a:p>
          <a:p>
            <a:pPr>
              <a:buNone/>
            </a:pPr>
            <a:r>
              <a:rPr lang="en-US" altLang="ko-KR" sz="2000" dirty="0" smtClean="0"/>
              <a:t>=&gt; </a:t>
            </a:r>
            <a:r>
              <a:rPr lang="ko-KR" altLang="en-US" sz="2000" dirty="0" smtClean="0"/>
              <a:t>스마일 뱅크에서 지원하는 재능기부사업의 일환으로 </a:t>
            </a:r>
            <a:r>
              <a:rPr lang="ko-KR" altLang="en-US" sz="2000" dirty="0" err="1" smtClean="0"/>
              <a:t>감곡면</a:t>
            </a:r>
            <a:r>
              <a:rPr lang="ko-KR" altLang="en-US" sz="2000" dirty="0" smtClean="0"/>
              <a:t>  </a:t>
            </a:r>
            <a:r>
              <a:rPr lang="ko-KR" altLang="en-US" sz="2000" dirty="0" err="1" smtClean="0"/>
              <a:t>오향리</a:t>
            </a:r>
            <a:r>
              <a:rPr lang="ko-KR" altLang="en-US" sz="2000" dirty="0" smtClean="0"/>
              <a:t> 마을기업인 </a:t>
            </a:r>
            <a:r>
              <a:rPr lang="en-US" altLang="ko-KR" sz="2000" dirty="0" smtClean="0"/>
              <a:t>“</a:t>
            </a:r>
            <a:r>
              <a:rPr lang="ko-KR" altLang="en-US" sz="2000" dirty="0" err="1" smtClean="0"/>
              <a:t>감곡</a:t>
            </a:r>
            <a:r>
              <a:rPr lang="ko-KR" altLang="en-US" sz="2000" dirty="0" smtClean="0"/>
              <a:t> 선돌 영농조합</a:t>
            </a:r>
            <a:r>
              <a:rPr lang="en-US" altLang="ko-KR" sz="2000" dirty="0" smtClean="0"/>
              <a:t>”</a:t>
            </a:r>
            <a:r>
              <a:rPr lang="ko-KR" altLang="en-US" sz="2000" dirty="0" smtClean="0"/>
              <a:t>에서 생산하는 생산물을 온라인과 오프라인에서 판매할 수 있도록 홈페이지를 개설 운영하도록 지원하는 것이 본 사업의 목적이다</a:t>
            </a:r>
            <a:r>
              <a:rPr lang="en-US" altLang="ko-KR" sz="2000" dirty="0" smtClean="0"/>
              <a:t>.</a:t>
            </a:r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r>
              <a:rPr lang="en-US" altLang="ko-KR" sz="2800" dirty="0" smtClean="0"/>
              <a:t>“</a:t>
            </a:r>
            <a:r>
              <a:rPr lang="ko-KR" altLang="en-US" sz="2800" dirty="0" smtClean="0"/>
              <a:t>강동대학교 </a:t>
            </a:r>
            <a:r>
              <a:rPr lang="ko-KR" altLang="en-US" sz="2800" dirty="0" err="1" smtClean="0"/>
              <a:t>산학협력단</a:t>
            </a:r>
            <a:r>
              <a:rPr lang="en-US" altLang="ko-KR" sz="2800" dirty="0" smtClean="0"/>
              <a:t>”</a:t>
            </a:r>
            <a:r>
              <a:rPr lang="ko-KR" altLang="en-US" sz="2800" dirty="0" smtClean="0"/>
              <a:t>에서는 홈페이지의 기획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구축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운영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유지보수를 지원하여 원활하게 운영하도록 지원을 할 계획이다</a:t>
            </a:r>
            <a:r>
              <a:rPr lang="en-US" altLang="ko-KR" sz="2800" dirty="0" smtClean="0"/>
              <a:t>.</a:t>
            </a:r>
            <a:endParaRPr lang="ko-KR" alt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dirty="0" smtClean="0"/>
              <a:t>2. </a:t>
            </a:r>
            <a:r>
              <a:rPr lang="ko-KR" altLang="en-US" dirty="0" smtClean="0"/>
              <a:t>추진 일정 계획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o-KR" altLang="en-US" dirty="0" smtClean="0"/>
              <a:t>홈페이지 기획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홈페이지의 내용과 구조를 설계한다</a:t>
            </a:r>
            <a:r>
              <a:rPr lang="en-US" altLang="ko-KR" dirty="0" smtClean="0"/>
              <a:t>.</a:t>
            </a:r>
          </a:p>
          <a:p>
            <a:pPr lvl="1"/>
            <a:r>
              <a:rPr lang="ko-KR" altLang="en-US" sz="2400" dirty="0" smtClean="0"/>
              <a:t>구성 권고안 송부</a:t>
            </a:r>
            <a:r>
              <a:rPr lang="en-US" altLang="ko-KR" dirty="0" smtClean="0"/>
              <a:t>(</a:t>
            </a:r>
            <a:r>
              <a:rPr lang="ko-KR" altLang="en-US" sz="1800" dirty="0" smtClean="0"/>
              <a:t>강동대학 사업책임자</a:t>
            </a:r>
            <a:r>
              <a:rPr lang="en-US" altLang="ko-KR" sz="1800" dirty="0" smtClean="0"/>
              <a:t>,2014</a:t>
            </a:r>
            <a:r>
              <a:rPr lang="ko-KR" altLang="en-US" sz="1800" dirty="0" smtClean="0"/>
              <a:t>년 </a:t>
            </a:r>
            <a:r>
              <a:rPr lang="en-US" altLang="ko-KR" sz="1800" dirty="0" smtClean="0"/>
              <a:t>4</a:t>
            </a:r>
            <a:r>
              <a:rPr lang="ko-KR" altLang="en-US" sz="1800" dirty="0" smtClean="0"/>
              <a:t>월 </a:t>
            </a:r>
            <a:r>
              <a:rPr lang="en-US" altLang="ko-KR" sz="1800" dirty="0" smtClean="0"/>
              <a:t>29</a:t>
            </a:r>
            <a:r>
              <a:rPr lang="ko-KR" altLang="en-US" sz="1800" dirty="0" smtClean="0"/>
              <a:t>일 송부</a:t>
            </a:r>
            <a:r>
              <a:rPr lang="en-US" altLang="ko-KR" dirty="0" smtClean="0"/>
              <a:t>)</a:t>
            </a:r>
          </a:p>
          <a:p>
            <a:pPr lvl="1"/>
            <a:r>
              <a:rPr lang="ko-KR" altLang="en-US" sz="2400" dirty="0" smtClean="0"/>
              <a:t>구성안 회의 및 확정</a:t>
            </a:r>
            <a:r>
              <a:rPr lang="en-US" altLang="ko-KR" dirty="0" smtClean="0"/>
              <a:t>(</a:t>
            </a:r>
            <a:r>
              <a:rPr lang="ko-KR" altLang="en-US" sz="2000" dirty="0" err="1" smtClean="0"/>
              <a:t>오향리</a:t>
            </a:r>
            <a:r>
              <a:rPr lang="ko-KR" altLang="en-US" sz="2000" dirty="0" smtClean="0"/>
              <a:t> 이장 및 간부회</a:t>
            </a:r>
            <a:r>
              <a:rPr lang="en-US" altLang="ko-KR" dirty="0" smtClean="0"/>
              <a:t>)</a:t>
            </a:r>
          </a:p>
          <a:p>
            <a:pPr lvl="1"/>
            <a:r>
              <a:rPr lang="ko-KR" altLang="en-US" sz="2400" dirty="0" smtClean="0"/>
              <a:t>구성 </a:t>
            </a:r>
            <a:r>
              <a:rPr lang="ko-KR" altLang="en-US" sz="2400" dirty="0" err="1" smtClean="0"/>
              <a:t>확정안</a:t>
            </a:r>
            <a:r>
              <a:rPr lang="ko-KR" altLang="en-US" sz="2400" dirty="0" smtClean="0"/>
              <a:t> 송부</a:t>
            </a:r>
            <a:r>
              <a:rPr lang="en-US" altLang="ko-KR" dirty="0" smtClean="0"/>
              <a:t>(</a:t>
            </a:r>
            <a:r>
              <a:rPr lang="ko-KR" altLang="en-US" sz="2000" dirty="0" err="1" smtClean="0"/>
              <a:t>오향리</a:t>
            </a:r>
            <a:r>
              <a:rPr lang="ko-KR" altLang="en-US" sz="2000" dirty="0" smtClean="0"/>
              <a:t> 이장</a:t>
            </a:r>
            <a:r>
              <a:rPr lang="en-US" altLang="ko-KR" sz="2000" dirty="0" smtClean="0"/>
              <a:t>, 2014</a:t>
            </a:r>
            <a:r>
              <a:rPr lang="ko-KR" altLang="en-US" sz="2000" dirty="0" smtClean="0"/>
              <a:t>년 </a:t>
            </a:r>
            <a:r>
              <a:rPr lang="en-US" altLang="ko-KR" sz="2000" dirty="0" smtClean="0"/>
              <a:t>5</a:t>
            </a:r>
            <a:r>
              <a:rPr lang="ko-KR" altLang="en-US" sz="2000" dirty="0" smtClean="0"/>
              <a:t>월 </a:t>
            </a:r>
            <a:r>
              <a:rPr lang="en-US" altLang="ko-KR" sz="2000" dirty="0" smtClean="0"/>
              <a:t>9</a:t>
            </a:r>
            <a:r>
              <a:rPr lang="ko-KR" altLang="en-US" sz="2000" dirty="0" smtClean="0"/>
              <a:t>일</a:t>
            </a:r>
            <a:r>
              <a:rPr lang="en-US" altLang="ko-KR" dirty="0" smtClean="0"/>
              <a:t>)</a:t>
            </a:r>
          </a:p>
          <a:p>
            <a:pPr lvl="1"/>
            <a:r>
              <a:rPr lang="ko-KR" altLang="en-US" sz="2400" dirty="0" smtClean="0"/>
              <a:t>구성안 확정 회의</a:t>
            </a:r>
            <a:r>
              <a:rPr lang="en-US" altLang="ko-KR" dirty="0" smtClean="0"/>
              <a:t>(</a:t>
            </a:r>
            <a:r>
              <a:rPr lang="ko-KR" altLang="en-US" sz="1800" dirty="0" smtClean="0"/>
              <a:t>사업책임자</a:t>
            </a:r>
            <a:r>
              <a:rPr lang="en-US" altLang="ko-KR" sz="1800" dirty="0" smtClean="0"/>
              <a:t>,</a:t>
            </a:r>
            <a:r>
              <a:rPr lang="ko-KR" altLang="en-US" sz="1800" dirty="0" err="1" smtClean="0"/>
              <a:t>오향리</a:t>
            </a:r>
            <a:r>
              <a:rPr lang="ko-KR" altLang="en-US" sz="1800" dirty="0"/>
              <a:t> </a:t>
            </a:r>
            <a:r>
              <a:rPr lang="ko-KR" altLang="en-US" sz="1800" dirty="0" smtClean="0"/>
              <a:t>관계자</a:t>
            </a:r>
            <a:r>
              <a:rPr lang="en-US" altLang="ko-KR" sz="1800" dirty="0" smtClean="0"/>
              <a:t>,2014</a:t>
            </a:r>
            <a:r>
              <a:rPr lang="ko-KR" altLang="en-US" sz="1800" dirty="0" smtClean="0"/>
              <a:t>년 </a:t>
            </a:r>
            <a:r>
              <a:rPr lang="en-US" altLang="ko-KR" sz="1800" dirty="0" smtClean="0"/>
              <a:t>5</a:t>
            </a:r>
            <a:r>
              <a:rPr lang="ko-KR" altLang="en-US" sz="1800" dirty="0" smtClean="0"/>
              <a:t>월 </a:t>
            </a:r>
            <a:r>
              <a:rPr lang="en-US" altLang="ko-KR" sz="1800" dirty="0" smtClean="0"/>
              <a:t>13</a:t>
            </a:r>
            <a:r>
              <a:rPr lang="ko-KR" altLang="en-US" sz="1800" dirty="0" smtClean="0"/>
              <a:t>일</a:t>
            </a:r>
            <a:r>
              <a:rPr lang="en-US" altLang="ko-KR" dirty="0" smtClean="0"/>
              <a:t>)</a:t>
            </a:r>
          </a:p>
          <a:p>
            <a:r>
              <a:rPr lang="ko-KR" altLang="en-US" dirty="0" smtClean="0"/>
              <a:t>홈페이지 제작 일정 협의</a:t>
            </a:r>
            <a:r>
              <a:rPr lang="en-US" altLang="ko-KR" dirty="0" smtClean="0"/>
              <a:t>(</a:t>
            </a:r>
            <a:r>
              <a:rPr lang="ko-KR" altLang="en-US" sz="1500" dirty="0" smtClean="0"/>
              <a:t>강동대학</a:t>
            </a:r>
            <a:r>
              <a:rPr lang="en-US" altLang="ko-KR" sz="1500" dirty="0" smtClean="0"/>
              <a:t>, </a:t>
            </a:r>
            <a:r>
              <a:rPr lang="ko-KR" altLang="en-US" sz="1500" dirty="0" err="1" smtClean="0"/>
              <a:t>오향리</a:t>
            </a:r>
            <a:r>
              <a:rPr lang="en-US" altLang="ko-KR" sz="1500" dirty="0" smtClean="0"/>
              <a:t>/</a:t>
            </a:r>
            <a:r>
              <a:rPr lang="ko-KR" altLang="en-US" sz="1500" dirty="0" err="1" smtClean="0"/>
              <a:t>사곡리</a:t>
            </a:r>
            <a:r>
              <a:rPr lang="ko-KR" altLang="en-US" sz="1500" dirty="0" smtClean="0"/>
              <a:t> 이장</a:t>
            </a:r>
            <a:r>
              <a:rPr lang="en-US" altLang="ko-KR" sz="1500" dirty="0" smtClean="0"/>
              <a:t>, 2014</a:t>
            </a:r>
            <a:r>
              <a:rPr lang="ko-KR" altLang="en-US" sz="1500" dirty="0" smtClean="0"/>
              <a:t>년 </a:t>
            </a:r>
            <a:r>
              <a:rPr lang="en-US" altLang="ko-KR" sz="1500" dirty="0" smtClean="0"/>
              <a:t>5</a:t>
            </a:r>
            <a:r>
              <a:rPr lang="ko-KR" altLang="en-US" sz="1500" dirty="0" smtClean="0"/>
              <a:t>월 </a:t>
            </a:r>
            <a:r>
              <a:rPr lang="en-US" altLang="ko-KR" sz="1500" dirty="0" smtClean="0"/>
              <a:t>15</a:t>
            </a:r>
            <a:r>
              <a:rPr lang="ko-KR" altLang="en-US" sz="1500" dirty="0" smtClean="0"/>
              <a:t>일</a:t>
            </a:r>
            <a:r>
              <a:rPr lang="en-US" altLang="ko-KR" dirty="0" smtClean="0"/>
              <a:t>)</a:t>
            </a:r>
          </a:p>
          <a:p>
            <a:r>
              <a:rPr lang="ko-KR" altLang="en-US" dirty="0" smtClean="0"/>
              <a:t>홈페이지 시안 제작</a:t>
            </a:r>
            <a:r>
              <a:rPr lang="en-US" altLang="ko-KR" dirty="0" smtClean="0"/>
              <a:t>(</a:t>
            </a:r>
            <a:r>
              <a:rPr lang="ko-KR" altLang="en-US" sz="2400" dirty="0" smtClean="0"/>
              <a:t>개시일 </a:t>
            </a:r>
            <a:r>
              <a:rPr lang="en-US" altLang="ko-KR" sz="2400" dirty="0" smtClean="0"/>
              <a:t>+ 2</a:t>
            </a:r>
            <a:r>
              <a:rPr lang="ko-KR" altLang="en-US" sz="2400" dirty="0" smtClean="0"/>
              <a:t>주</a:t>
            </a:r>
            <a:r>
              <a:rPr lang="en-US" altLang="ko-KR" dirty="0" smtClean="0"/>
              <a:t>)</a:t>
            </a:r>
          </a:p>
          <a:p>
            <a:r>
              <a:rPr lang="ko-KR" altLang="en-US" dirty="0" smtClean="0"/>
              <a:t>홈페이지 </a:t>
            </a:r>
            <a:r>
              <a:rPr lang="en-US" altLang="ko-KR" dirty="0" smtClean="0"/>
              <a:t>1</a:t>
            </a:r>
            <a:r>
              <a:rPr lang="ko-KR" altLang="en-US" dirty="0" smtClean="0"/>
              <a:t>차 제작 완료</a:t>
            </a:r>
            <a:r>
              <a:rPr lang="en-US" altLang="ko-KR" dirty="0" smtClean="0"/>
              <a:t>/</a:t>
            </a:r>
            <a:r>
              <a:rPr lang="ko-KR" altLang="en-US" dirty="0" smtClean="0"/>
              <a:t>검수</a:t>
            </a:r>
            <a:r>
              <a:rPr lang="en-US" altLang="ko-KR" dirty="0" smtClean="0"/>
              <a:t>(</a:t>
            </a:r>
            <a:r>
              <a:rPr lang="ko-KR" altLang="en-US" sz="2400" dirty="0" smtClean="0"/>
              <a:t>개시일 </a:t>
            </a:r>
            <a:r>
              <a:rPr lang="en-US" altLang="ko-KR" sz="2400" dirty="0" smtClean="0"/>
              <a:t>+ 7</a:t>
            </a:r>
            <a:r>
              <a:rPr lang="ko-KR" altLang="en-US" sz="2400" dirty="0" smtClean="0"/>
              <a:t>주</a:t>
            </a:r>
            <a:r>
              <a:rPr lang="en-US" altLang="ko-KR" dirty="0" smtClean="0"/>
              <a:t>)</a:t>
            </a:r>
          </a:p>
          <a:p>
            <a:r>
              <a:rPr lang="ko-KR" altLang="en-US" dirty="0" smtClean="0"/>
              <a:t>홈페이지 최종 제작완료</a:t>
            </a:r>
            <a:r>
              <a:rPr lang="en-US" altLang="ko-KR" dirty="0" smtClean="0"/>
              <a:t>/</a:t>
            </a:r>
            <a:r>
              <a:rPr lang="ko-KR" altLang="en-US" dirty="0" smtClean="0"/>
              <a:t>운영자교육</a:t>
            </a:r>
            <a:r>
              <a:rPr lang="en-US" altLang="ko-KR" dirty="0" smtClean="0"/>
              <a:t>(</a:t>
            </a:r>
            <a:r>
              <a:rPr lang="ko-KR" altLang="en-US" sz="2100" dirty="0" smtClean="0"/>
              <a:t>개시일 </a:t>
            </a:r>
            <a:r>
              <a:rPr lang="en-US" altLang="ko-KR" sz="2100" dirty="0" smtClean="0"/>
              <a:t>+11</a:t>
            </a:r>
            <a:r>
              <a:rPr lang="ko-KR" altLang="en-US" sz="2100" dirty="0" smtClean="0"/>
              <a:t>주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오향리</a:t>
            </a:r>
            <a:r>
              <a:rPr lang="ko-KR" altLang="en-US" dirty="0" smtClean="0"/>
              <a:t> 홈페이지 구성 권고안</a:t>
            </a:r>
            <a:endParaRPr lang="ko-KR" altLang="en-US" dirty="0"/>
          </a:p>
        </p:txBody>
      </p:sp>
      <p:graphicFrame>
        <p:nvGraphicFramePr>
          <p:cNvPr id="4" name="다이어그램 3"/>
          <p:cNvGraphicFramePr/>
          <p:nvPr/>
        </p:nvGraphicFramePr>
        <p:xfrm>
          <a:off x="467544" y="1397000"/>
          <a:ext cx="7992888" cy="4624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구성안의 설명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sz="2800" dirty="0" smtClean="0"/>
              <a:t>홈페이지</a:t>
            </a:r>
            <a:r>
              <a:rPr lang="en-US" altLang="ko-KR" sz="2800" dirty="0" smtClean="0"/>
              <a:t>(</a:t>
            </a:r>
            <a:r>
              <a:rPr lang="ko-KR" altLang="en-US" sz="2800" dirty="0" smtClean="0"/>
              <a:t>쇼핑몰</a:t>
            </a:r>
            <a:r>
              <a:rPr lang="en-US" altLang="ko-KR" sz="2800" dirty="0" smtClean="0"/>
              <a:t>)</a:t>
            </a:r>
            <a:r>
              <a:rPr lang="ko-KR" altLang="en-US" sz="2800" dirty="0" smtClean="0"/>
              <a:t>에 표시하고자 하는 내용을 모두 정리한 다음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가장 중요한 것부터 순서를 부여하여 배치한다</a:t>
            </a:r>
            <a:r>
              <a:rPr lang="en-US" altLang="ko-KR" sz="2800" dirty="0" smtClean="0"/>
              <a:t>.</a:t>
            </a:r>
          </a:p>
          <a:p>
            <a:endParaRPr lang="en-US" altLang="ko-KR" sz="2800" dirty="0" smtClean="0"/>
          </a:p>
          <a:p>
            <a:r>
              <a:rPr lang="ko-KR" altLang="en-US" sz="2800" dirty="0" smtClean="0"/>
              <a:t>예</a:t>
            </a:r>
            <a:r>
              <a:rPr lang="en-US" altLang="ko-KR" sz="2800" dirty="0" smtClean="0"/>
              <a:t>)</a:t>
            </a:r>
          </a:p>
          <a:p>
            <a:pPr lvl="2"/>
            <a:r>
              <a:rPr lang="en-US" altLang="ko-KR" sz="2000" dirty="0" smtClean="0"/>
              <a:t>1</a:t>
            </a:r>
            <a:r>
              <a:rPr lang="ko-KR" altLang="en-US" sz="2000" dirty="0" smtClean="0"/>
              <a:t>순위 </a:t>
            </a:r>
            <a:r>
              <a:rPr lang="en-US" altLang="ko-KR" sz="2000" dirty="0" smtClean="0"/>
              <a:t>: </a:t>
            </a:r>
            <a:r>
              <a:rPr lang="ko-KR" altLang="en-US" sz="2000" dirty="0" smtClean="0"/>
              <a:t>농산물 판매</a:t>
            </a:r>
            <a:endParaRPr lang="en-US" altLang="ko-KR" sz="2000" dirty="0" smtClean="0"/>
          </a:p>
          <a:p>
            <a:pPr lvl="2"/>
            <a:r>
              <a:rPr lang="en-US" altLang="ko-KR" sz="2000" dirty="0" smtClean="0"/>
              <a:t>2</a:t>
            </a:r>
            <a:r>
              <a:rPr lang="ko-KR" altLang="en-US" sz="2000" dirty="0" smtClean="0"/>
              <a:t>순위 </a:t>
            </a:r>
            <a:r>
              <a:rPr lang="en-US" altLang="ko-KR" sz="2000" dirty="0" smtClean="0"/>
              <a:t>: </a:t>
            </a:r>
            <a:r>
              <a:rPr lang="ko-KR" altLang="en-US" sz="2000" dirty="0" smtClean="0"/>
              <a:t>마을소개</a:t>
            </a:r>
            <a:endParaRPr lang="en-US" altLang="ko-KR" sz="2000" dirty="0" smtClean="0"/>
          </a:p>
          <a:p>
            <a:pPr lvl="2"/>
            <a:r>
              <a:rPr lang="en-US" altLang="ko-KR" sz="2000" dirty="0" smtClean="0"/>
              <a:t>3</a:t>
            </a:r>
            <a:r>
              <a:rPr lang="ko-KR" altLang="en-US" sz="2000" dirty="0" smtClean="0"/>
              <a:t>순위 </a:t>
            </a:r>
            <a:r>
              <a:rPr lang="en-US" altLang="ko-KR" sz="2000" dirty="0" smtClean="0"/>
              <a:t>: </a:t>
            </a:r>
            <a:r>
              <a:rPr lang="ko-KR" altLang="en-US" sz="2000" dirty="0" smtClean="0"/>
              <a:t>체험 활동</a:t>
            </a:r>
            <a:endParaRPr lang="en-US" altLang="ko-KR" sz="2000" dirty="0" smtClean="0"/>
          </a:p>
          <a:p>
            <a:pPr lvl="2"/>
            <a:endParaRPr lang="en-US" altLang="ko-KR" sz="2000" dirty="0" smtClean="0"/>
          </a:p>
          <a:p>
            <a:r>
              <a:rPr lang="ko-KR" altLang="en-US" sz="2800" dirty="0" smtClean="0"/>
              <a:t>너무 많은 내용으로 홈페이지를 제작하면 전달하고자 하는 내용이 모호해 진다</a:t>
            </a:r>
            <a:r>
              <a:rPr lang="en-US" altLang="ko-KR" sz="2800" dirty="0" smtClean="0"/>
              <a:t>.</a:t>
            </a:r>
            <a:endParaRPr lang="ko-KR" altLang="en-US" sz="2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메트로">
  <a:themeElements>
    <a:clrScheme name="메트로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메트로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메트로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47</TotalTime>
  <Words>292</Words>
  <Application>Microsoft Office PowerPoint</Application>
  <PresentationFormat>화면 슬라이드 쇼(4:3)</PresentationFormat>
  <Paragraphs>63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메트로</vt:lpstr>
      <vt:lpstr>오향리 쇼핑몰 개설사업</vt:lpstr>
      <vt:lpstr>1. 홈페이지 개설 목적</vt:lpstr>
      <vt:lpstr>2. 추진 일정 계획</vt:lpstr>
      <vt:lpstr>오향리 홈페이지 구성 권고안</vt:lpstr>
      <vt:lpstr>4. 구성안의 설명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오향리 쇼핑몰 개설사업</dc:title>
  <dc:creator>john-win7</dc:creator>
  <cp:lastModifiedBy>john-win7</cp:lastModifiedBy>
  <cp:revision>6</cp:revision>
  <dcterms:created xsi:type="dcterms:W3CDTF">2014-04-26T02:06:31Z</dcterms:created>
  <dcterms:modified xsi:type="dcterms:W3CDTF">2014-04-26T02:53:52Z</dcterms:modified>
</cp:coreProperties>
</file>