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F72066-3E2D-4486-A524-EBDFC996FF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91AC741-5DB0-4AD2-B956-8F6CF4DDA37E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사곡</a:t>
          </a:r>
          <a:r>
            <a:rPr lang="en-US" altLang="ko-KR" sz="2000" dirty="0" smtClean="0"/>
            <a:t>2</a:t>
          </a:r>
          <a:r>
            <a:rPr lang="ko-KR" altLang="en-US" sz="2000" dirty="0" smtClean="0"/>
            <a:t>리  체험마을</a:t>
          </a:r>
          <a:endParaRPr lang="ko-KR" altLang="en-US" sz="2000" dirty="0"/>
        </a:p>
      </dgm:t>
    </dgm:pt>
    <dgm:pt modelId="{7B1C6213-86B7-44E1-8CB9-27C7A3B94F1A}" type="parTrans" cxnId="{4FB53B79-4B55-4D79-83B4-517DA3A09573}">
      <dgm:prSet/>
      <dgm:spPr/>
      <dgm:t>
        <a:bodyPr/>
        <a:lstStyle/>
        <a:p>
          <a:pPr latinLnBrk="1"/>
          <a:endParaRPr lang="ko-KR" altLang="en-US"/>
        </a:p>
      </dgm:t>
    </dgm:pt>
    <dgm:pt modelId="{1BF9A437-7227-40EA-BD04-4185093E2439}" type="sibTrans" cxnId="{4FB53B79-4B55-4D79-83B4-517DA3A09573}">
      <dgm:prSet/>
      <dgm:spPr/>
      <dgm:t>
        <a:bodyPr/>
        <a:lstStyle/>
        <a:p>
          <a:pPr latinLnBrk="1"/>
          <a:endParaRPr lang="ko-KR" altLang="en-US"/>
        </a:p>
      </dgm:t>
    </dgm:pt>
    <dgm:pt modelId="{660F576B-67A8-4BC1-941C-D4FA5A0FB997}">
      <dgm:prSet phldrT="[텍스트]"/>
      <dgm:spPr/>
      <dgm:t>
        <a:bodyPr/>
        <a:lstStyle/>
        <a:p>
          <a:pPr latinLnBrk="1"/>
          <a:r>
            <a:rPr lang="ko-KR" altLang="en-US" dirty="0" smtClean="0"/>
            <a:t>체험마당</a:t>
          </a:r>
          <a:endParaRPr lang="ko-KR" altLang="en-US" dirty="0"/>
        </a:p>
      </dgm:t>
    </dgm:pt>
    <dgm:pt modelId="{5216FCD2-BD56-4BF9-928A-2C8265F95473}" type="parTrans" cxnId="{3A645BD3-18C6-421D-AE03-0983A9B697F4}">
      <dgm:prSet/>
      <dgm:spPr/>
      <dgm:t>
        <a:bodyPr/>
        <a:lstStyle/>
        <a:p>
          <a:pPr latinLnBrk="1"/>
          <a:endParaRPr lang="ko-KR" altLang="en-US"/>
        </a:p>
      </dgm:t>
    </dgm:pt>
    <dgm:pt modelId="{61B3C19E-268B-4B74-A651-CFEB91DEEA39}" type="sibTrans" cxnId="{3A645BD3-18C6-421D-AE03-0983A9B697F4}">
      <dgm:prSet/>
      <dgm:spPr/>
      <dgm:t>
        <a:bodyPr/>
        <a:lstStyle/>
        <a:p>
          <a:pPr latinLnBrk="1"/>
          <a:endParaRPr lang="ko-KR" altLang="en-US"/>
        </a:p>
      </dgm:t>
    </dgm:pt>
    <dgm:pt modelId="{2841FA3A-E531-4B9B-96B0-FFD559A4C8E4}">
      <dgm:prSet phldrT="[텍스트]"/>
      <dgm:spPr/>
      <dgm:t>
        <a:bodyPr/>
        <a:lstStyle/>
        <a:p>
          <a:pPr latinLnBrk="1"/>
          <a:r>
            <a:rPr lang="ko-KR" altLang="en-US" dirty="0" smtClean="0"/>
            <a:t>농사 체험</a:t>
          </a:r>
          <a:endParaRPr lang="ko-KR" altLang="en-US" dirty="0"/>
        </a:p>
      </dgm:t>
    </dgm:pt>
    <dgm:pt modelId="{4A498DAA-8F54-428C-9A11-403384552927}" type="parTrans" cxnId="{2F832D98-B2C3-4561-AAD0-F74962D8DA93}">
      <dgm:prSet/>
      <dgm:spPr/>
      <dgm:t>
        <a:bodyPr/>
        <a:lstStyle/>
        <a:p>
          <a:pPr latinLnBrk="1"/>
          <a:endParaRPr lang="ko-KR" altLang="en-US"/>
        </a:p>
      </dgm:t>
    </dgm:pt>
    <dgm:pt modelId="{2D7EEC0D-89FE-4D12-A22E-C9D70762B5E7}" type="sibTrans" cxnId="{2F832D98-B2C3-4561-AAD0-F74962D8DA93}">
      <dgm:prSet/>
      <dgm:spPr/>
      <dgm:t>
        <a:bodyPr/>
        <a:lstStyle/>
        <a:p>
          <a:pPr latinLnBrk="1"/>
          <a:endParaRPr lang="ko-KR" altLang="en-US"/>
        </a:p>
      </dgm:t>
    </dgm:pt>
    <dgm:pt modelId="{40C632B2-90AE-4F69-B674-8788297827C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사곡리의</a:t>
          </a:r>
          <a:r>
            <a:rPr lang="ko-KR" altLang="en-US" dirty="0" smtClean="0"/>
            <a:t> 명소</a:t>
          </a:r>
          <a:endParaRPr lang="ko-KR" altLang="en-US" dirty="0"/>
        </a:p>
      </dgm:t>
    </dgm:pt>
    <dgm:pt modelId="{3F519F0F-3E5F-4E28-A348-B58B1A63E0CD}" type="parTrans" cxnId="{208BA1A7-7673-4A9E-B3B1-ACA465D12BC2}">
      <dgm:prSet/>
      <dgm:spPr/>
      <dgm:t>
        <a:bodyPr/>
        <a:lstStyle/>
        <a:p>
          <a:pPr latinLnBrk="1"/>
          <a:endParaRPr lang="ko-KR" altLang="en-US"/>
        </a:p>
      </dgm:t>
    </dgm:pt>
    <dgm:pt modelId="{1E5D7E1E-8C1F-4EC3-B6CB-4365591B87CF}" type="sibTrans" cxnId="{208BA1A7-7673-4A9E-B3B1-ACA465D12BC2}">
      <dgm:prSet/>
      <dgm:spPr/>
      <dgm:t>
        <a:bodyPr/>
        <a:lstStyle/>
        <a:p>
          <a:pPr latinLnBrk="1"/>
          <a:endParaRPr lang="ko-KR" altLang="en-US"/>
        </a:p>
      </dgm:t>
    </dgm:pt>
    <dgm:pt modelId="{AA9745FD-4514-4603-B06B-721077EEB6E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사곡</a:t>
          </a:r>
          <a:r>
            <a:rPr lang="ko-KR" altLang="en-US" dirty="0" smtClean="0"/>
            <a:t> 갤러리</a:t>
          </a:r>
          <a:endParaRPr lang="ko-KR" altLang="en-US" dirty="0"/>
        </a:p>
      </dgm:t>
    </dgm:pt>
    <dgm:pt modelId="{8B8C0D3F-33C6-4152-B08B-3A5969D0E9C6}" type="parTrans" cxnId="{15753D2D-2568-4D69-AF28-D63AF410F8F0}">
      <dgm:prSet/>
      <dgm:spPr/>
      <dgm:t>
        <a:bodyPr/>
        <a:lstStyle/>
        <a:p>
          <a:pPr latinLnBrk="1"/>
          <a:endParaRPr lang="ko-KR" altLang="en-US"/>
        </a:p>
      </dgm:t>
    </dgm:pt>
    <dgm:pt modelId="{2BA035CB-955B-4BB8-832E-DF227FB7CA01}" type="sibTrans" cxnId="{15753D2D-2568-4D69-AF28-D63AF410F8F0}">
      <dgm:prSet/>
      <dgm:spPr/>
      <dgm:t>
        <a:bodyPr/>
        <a:lstStyle/>
        <a:p>
          <a:pPr latinLnBrk="1"/>
          <a:endParaRPr lang="ko-KR" altLang="en-US"/>
        </a:p>
      </dgm:t>
    </dgm:pt>
    <dgm:pt modelId="{033A6A82-99E9-4BB9-878D-76BB390E9108}">
      <dgm:prSet phldrT="[텍스트]"/>
      <dgm:spPr/>
      <dgm:t>
        <a:bodyPr/>
        <a:lstStyle/>
        <a:p>
          <a:pPr latinLnBrk="1"/>
          <a:r>
            <a:rPr lang="ko-KR" altLang="en-US" dirty="0" smtClean="0"/>
            <a:t>고객센터</a:t>
          </a:r>
          <a:endParaRPr lang="ko-KR" altLang="en-US" dirty="0"/>
        </a:p>
      </dgm:t>
    </dgm:pt>
    <dgm:pt modelId="{6E00024B-0DA2-44D1-BBCC-A7411CA4322A}" type="parTrans" cxnId="{A3DA6BC6-5CF5-4BC5-9130-7D0EAAB29541}">
      <dgm:prSet/>
      <dgm:spPr/>
      <dgm:t>
        <a:bodyPr/>
        <a:lstStyle/>
        <a:p>
          <a:pPr latinLnBrk="1"/>
          <a:endParaRPr lang="ko-KR" altLang="en-US"/>
        </a:p>
      </dgm:t>
    </dgm:pt>
    <dgm:pt modelId="{F4B12C4C-B871-469B-9B16-A6CA7216C62D}" type="sibTrans" cxnId="{A3DA6BC6-5CF5-4BC5-9130-7D0EAAB29541}">
      <dgm:prSet/>
      <dgm:spPr/>
      <dgm:t>
        <a:bodyPr/>
        <a:lstStyle/>
        <a:p>
          <a:pPr latinLnBrk="1"/>
          <a:endParaRPr lang="ko-KR" altLang="en-US"/>
        </a:p>
      </dgm:t>
    </dgm:pt>
    <dgm:pt modelId="{0EBA67C3-8663-4E1F-ABDA-C332DEA8C684}">
      <dgm:prSet phldrT="[텍스트]"/>
      <dgm:spPr/>
      <dgm:t>
        <a:bodyPr/>
        <a:lstStyle/>
        <a:p>
          <a:pPr latinLnBrk="1"/>
          <a:r>
            <a:rPr lang="ko-KR" altLang="en-US" dirty="0" smtClean="0"/>
            <a:t>복숭아 체험</a:t>
          </a:r>
          <a:endParaRPr lang="ko-KR" altLang="en-US" dirty="0"/>
        </a:p>
      </dgm:t>
    </dgm:pt>
    <dgm:pt modelId="{5306B771-C46C-49A6-B3A8-EF433D994CB2}" type="parTrans" cxnId="{C51A0C34-91AC-46CA-A96B-D0113CED033F}">
      <dgm:prSet/>
      <dgm:spPr/>
      <dgm:t>
        <a:bodyPr/>
        <a:lstStyle/>
        <a:p>
          <a:pPr latinLnBrk="1"/>
          <a:endParaRPr lang="ko-KR" altLang="en-US"/>
        </a:p>
      </dgm:t>
    </dgm:pt>
    <dgm:pt modelId="{EEC5425C-4201-472B-BA12-A13C79AA3338}" type="sibTrans" cxnId="{C51A0C34-91AC-46CA-A96B-D0113CED033F}">
      <dgm:prSet/>
      <dgm:spPr/>
      <dgm:t>
        <a:bodyPr/>
        <a:lstStyle/>
        <a:p>
          <a:pPr latinLnBrk="1"/>
          <a:endParaRPr lang="ko-KR" altLang="en-US"/>
        </a:p>
      </dgm:t>
    </dgm:pt>
    <dgm:pt modelId="{750BEA70-DDF9-41BE-BE6F-EA5C86058CCA}">
      <dgm:prSet phldrT="[텍스트]"/>
      <dgm:spPr/>
      <dgm:t>
        <a:bodyPr/>
        <a:lstStyle/>
        <a:p>
          <a:pPr latinLnBrk="1"/>
          <a:r>
            <a:rPr lang="ko-KR" altLang="en-US" dirty="0" smtClean="0"/>
            <a:t>민박하기</a:t>
          </a:r>
          <a:endParaRPr lang="ko-KR" altLang="en-US" dirty="0"/>
        </a:p>
      </dgm:t>
    </dgm:pt>
    <dgm:pt modelId="{E8103EC4-5B5D-4CCE-A259-064A4C4308F3}" type="parTrans" cxnId="{2EB05585-7FEF-443F-B2CE-3FF76B8CA112}">
      <dgm:prSet/>
      <dgm:spPr/>
      <dgm:t>
        <a:bodyPr/>
        <a:lstStyle/>
        <a:p>
          <a:pPr latinLnBrk="1"/>
          <a:endParaRPr lang="ko-KR" altLang="en-US"/>
        </a:p>
      </dgm:t>
    </dgm:pt>
    <dgm:pt modelId="{9F6C9AC8-314C-452B-A2AE-8C69B7E0B7DE}" type="sibTrans" cxnId="{2EB05585-7FEF-443F-B2CE-3FF76B8CA112}">
      <dgm:prSet/>
      <dgm:spPr/>
      <dgm:t>
        <a:bodyPr/>
        <a:lstStyle/>
        <a:p>
          <a:pPr latinLnBrk="1"/>
          <a:endParaRPr lang="ko-KR" altLang="en-US"/>
        </a:p>
      </dgm:t>
    </dgm:pt>
    <dgm:pt modelId="{44CFFED8-19FA-4D28-8D7E-4DA7920B5902}">
      <dgm:prSet phldrT="[텍스트]"/>
      <dgm:spPr/>
      <dgm:t>
        <a:bodyPr/>
        <a:lstStyle/>
        <a:p>
          <a:pPr latinLnBrk="1"/>
          <a:r>
            <a:rPr lang="ko-KR" altLang="en-US" dirty="0" smtClean="0"/>
            <a:t>고추</a:t>
          </a:r>
          <a:endParaRPr lang="ko-KR" altLang="en-US" dirty="0"/>
        </a:p>
      </dgm:t>
    </dgm:pt>
    <dgm:pt modelId="{03916AE4-11CF-4909-B59A-9CF446E32BA1}" type="parTrans" cxnId="{83FFF8F2-C78B-4E91-96EF-CE80F176F8F1}">
      <dgm:prSet/>
      <dgm:spPr/>
      <dgm:t>
        <a:bodyPr/>
        <a:lstStyle/>
        <a:p>
          <a:pPr latinLnBrk="1"/>
          <a:endParaRPr lang="ko-KR" altLang="en-US"/>
        </a:p>
      </dgm:t>
    </dgm:pt>
    <dgm:pt modelId="{406AFA4C-2A45-41E6-9F7E-5E8E489A46D7}" type="sibTrans" cxnId="{83FFF8F2-C78B-4E91-96EF-CE80F176F8F1}">
      <dgm:prSet/>
      <dgm:spPr/>
      <dgm:t>
        <a:bodyPr/>
        <a:lstStyle/>
        <a:p>
          <a:pPr latinLnBrk="1"/>
          <a:endParaRPr lang="ko-KR" altLang="en-US"/>
        </a:p>
      </dgm:t>
    </dgm:pt>
    <dgm:pt modelId="{D7B5326D-0128-449A-94F1-66C54E41B4A3}">
      <dgm:prSet phldrT="[텍스트]"/>
      <dgm:spPr/>
      <dgm:t>
        <a:bodyPr/>
        <a:lstStyle/>
        <a:p>
          <a:pPr latinLnBrk="1"/>
          <a:r>
            <a:rPr lang="ko-KR" altLang="en-US" dirty="0" smtClean="0"/>
            <a:t>사진</a:t>
          </a:r>
          <a:endParaRPr lang="ko-KR" altLang="en-US" dirty="0"/>
        </a:p>
      </dgm:t>
    </dgm:pt>
    <dgm:pt modelId="{291E1046-5C02-4731-9BAD-087FC5F38EBB}" type="parTrans" cxnId="{5533B3D1-9058-45EC-A1E3-CB9F5973FC88}">
      <dgm:prSet/>
      <dgm:spPr/>
      <dgm:t>
        <a:bodyPr/>
        <a:lstStyle/>
        <a:p>
          <a:pPr latinLnBrk="1"/>
          <a:endParaRPr lang="ko-KR" altLang="en-US"/>
        </a:p>
      </dgm:t>
    </dgm:pt>
    <dgm:pt modelId="{9D389F63-CACC-4F79-9AE0-ADEDEC8E4A8D}" type="sibTrans" cxnId="{5533B3D1-9058-45EC-A1E3-CB9F5973FC88}">
      <dgm:prSet/>
      <dgm:spPr/>
      <dgm:t>
        <a:bodyPr/>
        <a:lstStyle/>
        <a:p>
          <a:pPr latinLnBrk="1"/>
          <a:endParaRPr lang="ko-KR" altLang="en-US"/>
        </a:p>
      </dgm:t>
    </dgm:pt>
    <dgm:pt modelId="{02500323-B8E9-4A7C-89DD-362ED570F18B}">
      <dgm:prSet phldrT="[텍스트]"/>
      <dgm:spPr/>
      <dgm:t>
        <a:bodyPr/>
        <a:lstStyle/>
        <a:p>
          <a:pPr latinLnBrk="1"/>
          <a:r>
            <a:rPr lang="ko-KR" altLang="en-US" dirty="0" smtClean="0"/>
            <a:t>그림</a:t>
          </a:r>
          <a:endParaRPr lang="ko-KR" altLang="en-US" dirty="0"/>
        </a:p>
      </dgm:t>
    </dgm:pt>
    <dgm:pt modelId="{87869DA1-EF1B-451B-93ED-50DF9BB07645}" type="parTrans" cxnId="{E1A9759F-7AB5-4D39-8C2E-5AF417F8C055}">
      <dgm:prSet/>
      <dgm:spPr/>
      <dgm:t>
        <a:bodyPr/>
        <a:lstStyle/>
        <a:p>
          <a:pPr latinLnBrk="1"/>
          <a:endParaRPr lang="ko-KR" altLang="en-US"/>
        </a:p>
      </dgm:t>
    </dgm:pt>
    <dgm:pt modelId="{CFD9A2CA-B3C4-4CC9-AFA5-EBDE28330932}" type="sibTrans" cxnId="{E1A9759F-7AB5-4D39-8C2E-5AF417F8C055}">
      <dgm:prSet/>
      <dgm:spPr/>
      <dgm:t>
        <a:bodyPr/>
        <a:lstStyle/>
        <a:p>
          <a:pPr latinLnBrk="1"/>
          <a:endParaRPr lang="ko-KR" altLang="en-US"/>
        </a:p>
      </dgm:t>
    </dgm:pt>
    <dgm:pt modelId="{111B5189-6843-4EC1-8919-1A7E3667286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사곡리를</a:t>
          </a:r>
          <a:r>
            <a:rPr lang="ko-KR" altLang="en-US" dirty="0" smtClean="0"/>
            <a:t> 다녀간  사람들</a:t>
          </a:r>
          <a:endParaRPr lang="ko-KR" altLang="en-US" dirty="0"/>
        </a:p>
      </dgm:t>
    </dgm:pt>
    <dgm:pt modelId="{06475DFA-FB02-432E-AEF9-9613DFB1A4BF}" type="parTrans" cxnId="{033D0674-1CD0-47A0-9CBC-7FCCDD195FE9}">
      <dgm:prSet/>
      <dgm:spPr/>
      <dgm:t>
        <a:bodyPr/>
        <a:lstStyle/>
        <a:p>
          <a:pPr latinLnBrk="1"/>
          <a:endParaRPr lang="ko-KR" altLang="en-US"/>
        </a:p>
      </dgm:t>
    </dgm:pt>
    <dgm:pt modelId="{E46103CE-1C94-4219-BE81-67E215A2E50D}" type="sibTrans" cxnId="{033D0674-1CD0-47A0-9CBC-7FCCDD195FE9}">
      <dgm:prSet/>
      <dgm:spPr/>
      <dgm:t>
        <a:bodyPr/>
        <a:lstStyle/>
        <a:p>
          <a:pPr latinLnBrk="1"/>
          <a:endParaRPr lang="ko-KR" altLang="en-US"/>
        </a:p>
      </dgm:t>
    </dgm:pt>
    <dgm:pt modelId="{671CE995-17A3-462F-A089-BEB47AF27253}">
      <dgm:prSet phldrT="[텍스트]"/>
      <dgm:spPr/>
      <dgm:t>
        <a:bodyPr/>
        <a:lstStyle/>
        <a:p>
          <a:pPr latinLnBrk="1"/>
          <a:r>
            <a:rPr lang="en-US" altLang="ko-KR" dirty="0" smtClean="0"/>
            <a:t>FAQ</a:t>
          </a:r>
          <a:endParaRPr lang="ko-KR" altLang="en-US" dirty="0"/>
        </a:p>
      </dgm:t>
    </dgm:pt>
    <dgm:pt modelId="{F4FB11AB-2453-40A4-A6CA-7D9AEFF79990}" type="parTrans" cxnId="{A94C9354-FDF5-4AFA-9CA4-719CDAC90D52}">
      <dgm:prSet/>
      <dgm:spPr/>
      <dgm:t>
        <a:bodyPr/>
        <a:lstStyle/>
        <a:p>
          <a:pPr latinLnBrk="1"/>
          <a:endParaRPr lang="ko-KR" altLang="en-US"/>
        </a:p>
      </dgm:t>
    </dgm:pt>
    <dgm:pt modelId="{FC149CD7-4AF4-4278-9055-F23FE2C424EC}" type="sibTrans" cxnId="{A94C9354-FDF5-4AFA-9CA4-719CDAC90D52}">
      <dgm:prSet/>
      <dgm:spPr/>
      <dgm:t>
        <a:bodyPr/>
        <a:lstStyle/>
        <a:p>
          <a:pPr latinLnBrk="1"/>
          <a:endParaRPr lang="ko-KR" altLang="en-US"/>
        </a:p>
      </dgm:t>
    </dgm:pt>
    <dgm:pt modelId="{AD20809A-8FD8-43D5-BF99-F2E2DF31B98A}">
      <dgm:prSet phldrT="[텍스트]"/>
      <dgm:spPr/>
      <dgm:t>
        <a:bodyPr/>
        <a:lstStyle/>
        <a:p>
          <a:pPr latinLnBrk="1"/>
          <a:r>
            <a:rPr lang="ko-KR" altLang="en-US" dirty="0" smtClean="0"/>
            <a:t>계곡</a:t>
          </a:r>
          <a:endParaRPr lang="en-US" altLang="ko-KR" dirty="0" smtClean="0"/>
        </a:p>
      </dgm:t>
    </dgm:pt>
    <dgm:pt modelId="{FE0BE8EE-EF19-4D9D-9F27-343BD6E13A12}" type="parTrans" cxnId="{3E0B8C99-1013-4B4C-9470-4B585EEF17F0}">
      <dgm:prSet/>
      <dgm:spPr/>
      <dgm:t>
        <a:bodyPr/>
        <a:lstStyle/>
        <a:p>
          <a:pPr latinLnBrk="1"/>
          <a:endParaRPr lang="ko-KR" altLang="en-US"/>
        </a:p>
      </dgm:t>
    </dgm:pt>
    <dgm:pt modelId="{E838FA37-9D96-4556-85FD-B91D78993B8F}" type="sibTrans" cxnId="{3E0B8C99-1013-4B4C-9470-4B585EEF17F0}">
      <dgm:prSet/>
      <dgm:spPr/>
      <dgm:t>
        <a:bodyPr/>
        <a:lstStyle/>
        <a:p>
          <a:pPr latinLnBrk="1"/>
          <a:endParaRPr lang="ko-KR" altLang="en-US"/>
        </a:p>
      </dgm:t>
    </dgm:pt>
    <dgm:pt modelId="{28D23756-0A46-4401-87FC-6353719B40FD}">
      <dgm:prSet phldrT="[텍스트]"/>
      <dgm:spPr/>
      <dgm:t>
        <a:bodyPr/>
        <a:lstStyle/>
        <a:p>
          <a:pPr latinLnBrk="1"/>
          <a:r>
            <a:rPr lang="ko-KR" altLang="en-US" dirty="0" smtClean="0"/>
            <a:t>탐방로</a:t>
          </a:r>
          <a:endParaRPr lang="en-US" altLang="ko-KR" dirty="0" smtClean="0"/>
        </a:p>
      </dgm:t>
    </dgm:pt>
    <dgm:pt modelId="{24B9AD18-8224-4078-9512-A51144FE5BC1}" type="parTrans" cxnId="{0793CFC4-4ECA-4598-8384-677B7CEF2CE7}">
      <dgm:prSet/>
      <dgm:spPr/>
      <dgm:t>
        <a:bodyPr/>
        <a:lstStyle/>
        <a:p>
          <a:pPr latinLnBrk="1"/>
          <a:endParaRPr lang="ko-KR" altLang="en-US"/>
        </a:p>
      </dgm:t>
    </dgm:pt>
    <dgm:pt modelId="{B5999558-2408-49B2-AAD2-C7BE9EFF3A34}" type="sibTrans" cxnId="{0793CFC4-4ECA-4598-8384-677B7CEF2CE7}">
      <dgm:prSet/>
      <dgm:spPr/>
      <dgm:t>
        <a:bodyPr/>
        <a:lstStyle/>
        <a:p>
          <a:pPr latinLnBrk="1"/>
          <a:endParaRPr lang="ko-KR" altLang="en-US"/>
        </a:p>
      </dgm:t>
    </dgm:pt>
    <dgm:pt modelId="{CF56659A-EAD0-4507-9867-F073D2152EC0}">
      <dgm:prSet phldrT="[텍스트]"/>
      <dgm:spPr/>
      <dgm:t>
        <a:bodyPr/>
        <a:lstStyle/>
        <a:p>
          <a:pPr latinLnBrk="1"/>
          <a:r>
            <a:rPr lang="ko-KR" altLang="en-US" dirty="0" smtClean="0"/>
            <a:t>마이 페이지</a:t>
          </a:r>
          <a:endParaRPr lang="ko-KR" altLang="en-US" dirty="0"/>
        </a:p>
      </dgm:t>
    </dgm:pt>
    <dgm:pt modelId="{4F545DF9-9F9B-4DC4-93E7-3EC474A599A7}" type="parTrans" cxnId="{2708BC16-2D39-4F90-9E7F-68B1D1358911}">
      <dgm:prSet/>
      <dgm:spPr/>
      <dgm:t>
        <a:bodyPr/>
        <a:lstStyle/>
        <a:p>
          <a:pPr latinLnBrk="1"/>
          <a:endParaRPr lang="ko-KR" altLang="en-US"/>
        </a:p>
      </dgm:t>
    </dgm:pt>
    <dgm:pt modelId="{FB225EF1-99D9-41E8-81FD-225365907478}" type="sibTrans" cxnId="{2708BC16-2D39-4F90-9E7F-68B1D1358911}">
      <dgm:prSet/>
      <dgm:spPr/>
      <dgm:t>
        <a:bodyPr/>
        <a:lstStyle/>
        <a:p>
          <a:pPr latinLnBrk="1"/>
          <a:endParaRPr lang="ko-KR" altLang="en-US"/>
        </a:p>
      </dgm:t>
    </dgm:pt>
    <dgm:pt modelId="{3865AD53-E856-46E2-9272-928DF19E84AF}">
      <dgm:prSet phldrT="[텍스트]"/>
      <dgm:spPr/>
      <dgm:t>
        <a:bodyPr/>
        <a:lstStyle/>
        <a:p>
          <a:pPr latinLnBrk="1"/>
          <a:r>
            <a:rPr lang="ko-KR" altLang="en-US" dirty="0" smtClean="0"/>
            <a:t>공지사항</a:t>
          </a:r>
          <a:endParaRPr lang="ko-KR" altLang="en-US" dirty="0"/>
        </a:p>
      </dgm:t>
    </dgm:pt>
    <dgm:pt modelId="{0FA24DF8-1BFF-491D-B756-DF91CFD8FCCC}" type="parTrans" cxnId="{D9C0448D-C2B6-4B23-BECC-C10462595151}">
      <dgm:prSet/>
      <dgm:spPr/>
      <dgm:t>
        <a:bodyPr/>
        <a:lstStyle/>
        <a:p>
          <a:pPr latinLnBrk="1"/>
          <a:endParaRPr lang="ko-KR" altLang="en-US"/>
        </a:p>
      </dgm:t>
    </dgm:pt>
    <dgm:pt modelId="{767EA330-EA80-4C23-BA76-850143A7E528}" type="sibTrans" cxnId="{D9C0448D-C2B6-4B23-BECC-C10462595151}">
      <dgm:prSet/>
      <dgm:spPr/>
      <dgm:t>
        <a:bodyPr/>
        <a:lstStyle/>
        <a:p>
          <a:pPr latinLnBrk="1"/>
          <a:endParaRPr lang="ko-KR" altLang="en-US"/>
        </a:p>
      </dgm:t>
    </dgm:pt>
    <dgm:pt modelId="{4ECBD655-1A1D-4871-82C7-66F97ABC7E5D}">
      <dgm:prSet phldrT="[텍스트]"/>
      <dgm:spPr/>
      <dgm:t>
        <a:bodyPr/>
        <a:lstStyle/>
        <a:p>
          <a:pPr latinLnBrk="1"/>
          <a:r>
            <a:rPr lang="ko-KR" altLang="en-US" dirty="0" smtClean="0"/>
            <a:t>요청하기</a:t>
          </a:r>
          <a:endParaRPr lang="ko-KR" altLang="en-US" dirty="0"/>
        </a:p>
      </dgm:t>
    </dgm:pt>
    <dgm:pt modelId="{084669CE-13D7-4414-9CFF-41D58DC1D4C7}" type="parTrans" cxnId="{4CB92B19-AD41-45DF-9DE9-AB8736807618}">
      <dgm:prSet/>
      <dgm:spPr/>
      <dgm:t>
        <a:bodyPr/>
        <a:lstStyle/>
        <a:p>
          <a:pPr latinLnBrk="1"/>
          <a:endParaRPr lang="ko-KR" altLang="en-US"/>
        </a:p>
      </dgm:t>
    </dgm:pt>
    <dgm:pt modelId="{FC444B3E-B192-4F6C-88CD-2E5AC773B3E5}" type="sibTrans" cxnId="{4CB92B19-AD41-45DF-9DE9-AB8736807618}">
      <dgm:prSet/>
      <dgm:spPr/>
      <dgm:t>
        <a:bodyPr/>
        <a:lstStyle/>
        <a:p>
          <a:pPr latinLnBrk="1"/>
          <a:endParaRPr lang="ko-KR" altLang="en-US"/>
        </a:p>
      </dgm:t>
    </dgm:pt>
    <dgm:pt modelId="{99EDC814-4005-466D-9DAF-46AE95941D2F}">
      <dgm:prSet phldrT="[텍스트]"/>
      <dgm:spPr/>
      <dgm:t>
        <a:bodyPr/>
        <a:lstStyle/>
        <a:p>
          <a:pPr latinLnBrk="1"/>
          <a:r>
            <a:rPr lang="ko-KR" altLang="en-US" dirty="0" smtClean="0"/>
            <a:t>관리자</a:t>
          </a:r>
          <a:endParaRPr lang="ko-KR" altLang="en-US" dirty="0"/>
        </a:p>
      </dgm:t>
    </dgm:pt>
    <dgm:pt modelId="{0B1FB856-A660-4D29-B17B-C876B2A85296}" type="parTrans" cxnId="{FC89DBEB-2D6A-4E93-A9B0-D3DD984E37F5}">
      <dgm:prSet/>
      <dgm:spPr/>
      <dgm:t>
        <a:bodyPr/>
        <a:lstStyle/>
        <a:p>
          <a:pPr latinLnBrk="1"/>
          <a:endParaRPr lang="ko-KR" altLang="en-US"/>
        </a:p>
      </dgm:t>
    </dgm:pt>
    <dgm:pt modelId="{FA85B2ED-8D38-4CC0-A3B2-17B5EB331879}" type="sibTrans" cxnId="{FC89DBEB-2D6A-4E93-A9B0-D3DD984E37F5}">
      <dgm:prSet/>
      <dgm:spPr/>
      <dgm:t>
        <a:bodyPr/>
        <a:lstStyle/>
        <a:p>
          <a:pPr latinLnBrk="1"/>
          <a:endParaRPr lang="ko-KR" altLang="en-US"/>
        </a:p>
      </dgm:t>
    </dgm:pt>
    <dgm:pt modelId="{0207CB0A-433D-4AB6-AC5C-2BB177400DD6}">
      <dgm:prSet phldrT="[텍스트]"/>
      <dgm:spPr/>
      <dgm:t>
        <a:bodyPr/>
        <a:lstStyle/>
        <a:p>
          <a:pPr latinLnBrk="1"/>
          <a:r>
            <a:rPr lang="ko-KR" altLang="en-US" dirty="0" smtClean="0"/>
            <a:t>게시판 관리</a:t>
          </a:r>
          <a:endParaRPr lang="ko-KR" altLang="en-US" dirty="0"/>
        </a:p>
      </dgm:t>
    </dgm:pt>
    <dgm:pt modelId="{5C5C45DB-4AD5-4F5C-AB03-7CFCD819ADA1}" type="parTrans" cxnId="{6A2AA9E0-A044-4FB9-8FD4-572575881FB2}">
      <dgm:prSet/>
      <dgm:spPr/>
      <dgm:t>
        <a:bodyPr/>
        <a:lstStyle/>
        <a:p>
          <a:pPr latinLnBrk="1"/>
          <a:endParaRPr lang="ko-KR" altLang="en-US"/>
        </a:p>
      </dgm:t>
    </dgm:pt>
    <dgm:pt modelId="{161C7D9B-6DE3-4BBA-8654-3CFB917760E6}" type="sibTrans" cxnId="{6A2AA9E0-A044-4FB9-8FD4-572575881FB2}">
      <dgm:prSet/>
      <dgm:spPr/>
      <dgm:t>
        <a:bodyPr/>
        <a:lstStyle/>
        <a:p>
          <a:pPr latinLnBrk="1"/>
          <a:endParaRPr lang="ko-KR" altLang="en-US"/>
        </a:p>
      </dgm:t>
    </dgm:pt>
    <dgm:pt modelId="{635E2D89-A80D-4764-8EE4-93E3F5C3F498}">
      <dgm:prSet phldrT="[텍스트]"/>
      <dgm:spPr/>
      <dgm:t>
        <a:bodyPr/>
        <a:lstStyle/>
        <a:p>
          <a:pPr latinLnBrk="1"/>
          <a:r>
            <a:rPr lang="ko-KR" altLang="en-US" dirty="0" smtClean="0"/>
            <a:t>사용자 관리</a:t>
          </a:r>
          <a:endParaRPr lang="ko-KR" altLang="en-US" dirty="0"/>
        </a:p>
      </dgm:t>
    </dgm:pt>
    <dgm:pt modelId="{4738BBBD-980F-4FFB-BE6A-DF58B72225EB}" type="parTrans" cxnId="{64DEDD75-CE0F-46BF-86B9-AB2938BBE3F5}">
      <dgm:prSet/>
      <dgm:spPr/>
      <dgm:t>
        <a:bodyPr/>
        <a:lstStyle/>
        <a:p>
          <a:pPr latinLnBrk="1"/>
          <a:endParaRPr lang="ko-KR" altLang="en-US"/>
        </a:p>
      </dgm:t>
    </dgm:pt>
    <dgm:pt modelId="{68F9E6C0-8D4B-4EE0-855B-2C8FEFE20CDB}" type="sibTrans" cxnId="{64DEDD75-CE0F-46BF-86B9-AB2938BBE3F5}">
      <dgm:prSet/>
      <dgm:spPr/>
      <dgm:t>
        <a:bodyPr/>
        <a:lstStyle/>
        <a:p>
          <a:pPr latinLnBrk="1"/>
          <a:endParaRPr lang="ko-KR" altLang="en-US"/>
        </a:p>
      </dgm:t>
    </dgm:pt>
    <dgm:pt modelId="{1ED5E953-753F-4E33-B615-88FF3440B4C8}">
      <dgm:prSet phldrT="[텍스트]"/>
      <dgm:spPr/>
      <dgm:t>
        <a:bodyPr/>
        <a:lstStyle/>
        <a:p>
          <a:pPr latinLnBrk="1"/>
          <a:r>
            <a:rPr lang="ko-KR" altLang="en-US" dirty="0" smtClean="0"/>
            <a:t>그림 그리기</a:t>
          </a:r>
          <a:endParaRPr lang="ko-KR" altLang="en-US" dirty="0"/>
        </a:p>
      </dgm:t>
    </dgm:pt>
    <dgm:pt modelId="{0CEA848D-9362-419E-9DF1-F620AC8D8B5A}" type="parTrans" cxnId="{F53AFEFF-26CF-4A18-BD85-2EA4644DE1F1}">
      <dgm:prSet/>
      <dgm:spPr/>
      <dgm:t>
        <a:bodyPr/>
        <a:lstStyle/>
        <a:p>
          <a:pPr latinLnBrk="1"/>
          <a:endParaRPr lang="ko-KR" altLang="en-US"/>
        </a:p>
      </dgm:t>
    </dgm:pt>
    <dgm:pt modelId="{7B4DEB5E-9376-46D7-82BB-F162294CA7CD}" type="sibTrans" cxnId="{F53AFEFF-26CF-4A18-BD85-2EA4644DE1F1}">
      <dgm:prSet/>
      <dgm:spPr/>
      <dgm:t>
        <a:bodyPr/>
        <a:lstStyle/>
        <a:p>
          <a:pPr latinLnBrk="1"/>
          <a:endParaRPr lang="ko-KR" altLang="en-US"/>
        </a:p>
      </dgm:t>
    </dgm:pt>
    <dgm:pt modelId="{50C647CF-7A0D-4747-A2C3-3FA401DDBD67}">
      <dgm:prSet phldrT="[텍스트]"/>
      <dgm:spPr/>
      <dgm:t>
        <a:bodyPr/>
        <a:lstStyle/>
        <a:p>
          <a:pPr latinLnBrk="1"/>
          <a:r>
            <a:rPr lang="ko-KR" altLang="en-US" dirty="0" smtClean="0"/>
            <a:t>예약하기</a:t>
          </a:r>
          <a:endParaRPr lang="ko-KR" altLang="en-US" dirty="0"/>
        </a:p>
      </dgm:t>
    </dgm:pt>
    <dgm:pt modelId="{76670ADB-CB2A-40FE-8000-2941F436F1C6}" type="parTrans" cxnId="{ACA50E7F-647D-44B4-ABE6-4D6EF01F091A}">
      <dgm:prSet/>
      <dgm:spPr/>
      <dgm:t>
        <a:bodyPr/>
        <a:lstStyle/>
        <a:p>
          <a:pPr latinLnBrk="1"/>
          <a:endParaRPr lang="ko-KR" altLang="en-US"/>
        </a:p>
      </dgm:t>
    </dgm:pt>
    <dgm:pt modelId="{06CBFFBF-D9C1-4C31-8D08-2B50500A2654}" type="sibTrans" cxnId="{ACA50E7F-647D-44B4-ABE6-4D6EF01F091A}">
      <dgm:prSet/>
      <dgm:spPr/>
      <dgm:t>
        <a:bodyPr/>
        <a:lstStyle/>
        <a:p>
          <a:pPr latinLnBrk="1"/>
          <a:endParaRPr lang="ko-KR" altLang="en-US"/>
        </a:p>
      </dgm:t>
    </dgm:pt>
    <dgm:pt modelId="{376CF697-7307-4351-BA64-4D4213352514}" type="pres">
      <dgm:prSet presAssocID="{4CF72066-3E2D-4486-A524-EBDFC996FF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C59F3ED-C326-46FE-8897-B4A5D8AEC3F6}" type="pres">
      <dgm:prSet presAssocID="{E91AC741-5DB0-4AD2-B956-8F6CF4DDA37E}" presName="hierRoot1" presStyleCnt="0">
        <dgm:presLayoutVars>
          <dgm:hierBranch val="init"/>
        </dgm:presLayoutVars>
      </dgm:prSet>
      <dgm:spPr/>
    </dgm:pt>
    <dgm:pt modelId="{5A0759A1-6DC6-4CFD-945D-DBA3C2385469}" type="pres">
      <dgm:prSet presAssocID="{E91AC741-5DB0-4AD2-B956-8F6CF4DDA37E}" presName="rootComposite1" presStyleCnt="0"/>
      <dgm:spPr/>
    </dgm:pt>
    <dgm:pt modelId="{E0ED8113-43AD-4F73-8502-2037D3C19AEC}" type="pres">
      <dgm:prSet presAssocID="{E91AC741-5DB0-4AD2-B956-8F6CF4DDA37E}" presName="rootText1" presStyleLbl="node0" presStyleIdx="0" presStyleCnt="1" custScaleX="46716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A36DE7-CE3B-4764-8536-A5F12DC77CB7}" type="pres">
      <dgm:prSet presAssocID="{E91AC741-5DB0-4AD2-B956-8F6CF4DDA37E}" presName="rootConnector1" presStyleLbl="node1" presStyleIdx="0" presStyleCnt="0"/>
      <dgm:spPr/>
    </dgm:pt>
    <dgm:pt modelId="{D9B2E967-27B6-4766-84C3-AD00A09174D5}" type="pres">
      <dgm:prSet presAssocID="{E91AC741-5DB0-4AD2-B956-8F6CF4DDA37E}" presName="hierChild2" presStyleCnt="0"/>
      <dgm:spPr/>
    </dgm:pt>
    <dgm:pt modelId="{1BE4CA32-1755-4F47-B78F-E49835E4EFB8}" type="pres">
      <dgm:prSet presAssocID="{5216FCD2-BD56-4BF9-928A-2C8265F95473}" presName="Name37" presStyleLbl="parChTrans1D2" presStyleIdx="0" presStyleCnt="5"/>
      <dgm:spPr/>
    </dgm:pt>
    <dgm:pt modelId="{266C18D3-7A45-4BBE-9D28-C72D0ABAB09B}" type="pres">
      <dgm:prSet presAssocID="{660F576B-67A8-4BC1-941C-D4FA5A0FB997}" presName="hierRoot2" presStyleCnt="0">
        <dgm:presLayoutVars>
          <dgm:hierBranch val="init"/>
        </dgm:presLayoutVars>
      </dgm:prSet>
      <dgm:spPr/>
    </dgm:pt>
    <dgm:pt modelId="{B8BD793F-5BF2-4930-B0F9-1ADA1503648D}" type="pres">
      <dgm:prSet presAssocID="{660F576B-67A8-4BC1-941C-D4FA5A0FB997}" presName="rootComposite" presStyleCnt="0"/>
      <dgm:spPr/>
    </dgm:pt>
    <dgm:pt modelId="{44A736D2-051C-4FF7-8250-FB9FD58606BC}" type="pres">
      <dgm:prSet presAssocID="{660F576B-67A8-4BC1-941C-D4FA5A0FB997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BFE0B01-D75D-47DE-982E-5F8FDA17A4D9}" type="pres">
      <dgm:prSet presAssocID="{660F576B-67A8-4BC1-941C-D4FA5A0FB997}" presName="rootConnector" presStyleLbl="node2" presStyleIdx="0" presStyleCnt="5"/>
      <dgm:spPr/>
    </dgm:pt>
    <dgm:pt modelId="{07C5C8C6-9BE2-4BB1-B4C4-5BD55E43DA0B}" type="pres">
      <dgm:prSet presAssocID="{660F576B-67A8-4BC1-941C-D4FA5A0FB997}" presName="hierChild4" presStyleCnt="0"/>
      <dgm:spPr/>
    </dgm:pt>
    <dgm:pt modelId="{22FB501A-10E9-499C-9E66-0BE2DA36296C}" type="pres">
      <dgm:prSet presAssocID="{4A498DAA-8F54-428C-9A11-403384552927}" presName="Name37" presStyleLbl="parChTrans1D3" presStyleIdx="0" presStyleCnt="14"/>
      <dgm:spPr/>
    </dgm:pt>
    <dgm:pt modelId="{706BD082-705E-4E4D-94AB-26AB77F59B8C}" type="pres">
      <dgm:prSet presAssocID="{2841FA3A-E531-4B9B-96B0-FFD559A4C8E4}" presName="hierRoot2" presStyleCnt="0">
        <dgm:presLayoutVars>
          <dgm:hierBranch val="init"/>
        </dgm:presLayoutVars>
      </dgm:prSet>
      <dgm:spPr/>
    </dgm:pt>
    <dgm:pt modelId="{ADA91219-55B3-4549-8EFF-DF664CA5ABC2}" type="pres">
      <dgm:prSet presAssocID="{2841FA3A-E531-4B9B-96B0-FFD559A4C8E4}" presName="rootComposite" presStyleCnt="0"/>
      <dgm:spPr/>
    </dgm:pt>
    <dgm:pt modelId="{A9A1E6B9-C0C3-4F21-9F56-54D170EE62BB}" type="pres">
      <dgm:prSet presAssocID="{2841FA3A-E531-4B9B-96B0-FFD559A4C8E4}" presName="rootText" presStyleLbl="node3" presStyleIdx="0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868D68-DB83-440B-A329-8EC1A660A6C6}" type="pres">
      <dgm:prSet presAssocID="{2841FA3A-E531-4B9B-96B0-FFD559A4C8E4}" presName="rootConnector" presStyleLbl="node3" presStyleIdx="0" presStyleCnt="14"/>
      <dgm:spPr/>
    </dgm:pt>
    <dgm:pt modelId="{77DE815B-4E4C-492B-90E5-B8996A26B412}" type="pres">
      <dgm:prSet presAssocID="{2841FA3A-E531-4B9B-96B0-FFD559A4C8E4}" presName="hierChild4" presStyleCnt="0"/>
      <dgm:spPr/>
    </dgm:pt>
    <dgm:pt modelId="{7D61AAD0-D7E7-45B9-B874-8DBAAED2430A}" type="pres">
      <dgm:prSet presAssocID="{5306B771-C46C-49A6-B3A8-EF433D994CB2}" presName="Name37" presStyleLbl="parChTrans1D4" presStyleIdx="0" presStyleCnt="3"/>
      <dgm:spPr/>
    </dgm:pt>
    <dgm:pt modelId="{505C29AD-23AF-4610-A6C5-8B8543ADB757}" type="pres">
      <dgm:prSet presAssocID="{0EBA67C3-8663-4E1F-ABDA-C332DEA8C684}" presName="hierRoot2" presStyleCnt="0">
        <dgm:presLayoutVars>
          <dgm:hierBranch val="init"/>
        </dgm:presLayoutVars>
      </dgm:prSet>
      <dgm:spPr/>
    </dgm:pt>
    <dgm:pt modelId="{52E8F160-0421-44A9-A1F7-AB4FC06F31C0}" type="pres">
      <dgm:prSet presAssocID="{0EBA67C3-8663-4E1F-ABDA-C332DEA8C684}" presName="rootComposite" presStyleCnt="0"/>
      <dgm:spPr/>
    </dgm:pt>
    <dgm:pt modelId="{F52A53F8-CB8B-4AC4-B754-78D1B5C6D988}" type="pres">
      <dgm:prSet presAssocID="{0EBA67C3-8663-4E1F-ABDA-C332DEA8C684}" presName="rootText" presStyleLbl="node4" presStyleIdx="0" presStyleCnt="3">
        <dgm:presLayoutVars>
          <dgm:chPref val="3"/>
        </dgm:presLayoutVars>
      </dgm:prSet>
      <dgm:spPr/>
    </dgm:pt>
    <dgm:pt modelId="{2E65D53E-421E-4FCF-A5CC-EBC9D92FBDE4}" type="pres">
      <dgm:prSet presAssocID="{0EBA67C3-8663-4E1F-ABDA-C332DEA8C684}" presName="rootConnector" presStyleLbl="node4" presStyleIdx="0" presStyleCnt="3"/>
      <dgm:spPr/>
    </dgm:pt>
    <dgm:pt modelId="{5326D5F0-04B0-419B-80D6-577FC2406906}" type="pres">
      <dgm:prSet presAssocID="{0EBA67C3-8663-4E1F-ABDA-C332DEA8C684}" presName="hierChild4" presStyleCnt="0"/>
      <dgm:spPr/>
    </dgm:pt>
    <dgm:pt modelId="{3873E066-8E27-4C8E-AD47-6731D194FDA9}" type="pres">
      <dgm:prSet presAssocID="{0EBA67C3-8663-4E1F-ABDA-C332DEA8C684}" presName="hierChild5" presStyleCnt="0"/>
      <dgm:spPr/>
    </dgm:pt>
    <dgm:pt modelId="{AB664805-8B2D-4F36-98C6-118DA684BBFC}" type="pres">
      <dgm:prSet presAssocID="{03916AE4-11CF-4909-B59A-9CF446E32BA1}" presName="Name37" presStyleLbl="parChTrans1D4" presStyleIdx="1" presStyleCnt="3"/>
      <dgm:spPr/>
    </dgm:pt>
    <dgm:pt modelId="{02BA6E89-E53B-4441-AEBC-DF08B73439A9}" type="pres">
      <dgm:prSet presAssocID="{44CFFED8-19FA-4D28-8D7E-4DA7920B5902}" presName="hierRoot2" presStyleCnt="0">
        <dgm:presLayoutVars>
          <dgm:hierBranch val="init"/>
        </dgm:presLayoutVars>
      </dgm:prSet>
      <dgm:spPr/>
    </dgm:pt>
    <dgm:pt modelId="{D987F2C4-385E-4FCD-ABD3-24A3288A4319}" type="pres">
      <dgm:prSet presAssocID="{44CFFED8-19FA-4D28-8D7E-4DA7920B5902}" presName="rootComposite" presStyleCnt="0"/>
      <dgm:spPr/>
    </dgm:pt>
    <dgm:pt modelId="{157E9344-B48C-4448-92E4-A394DD7C5973}" type="pres">
      <dgm:prSet presAssocID="{44CFFED8-19FA-4D28-8D7E-4DA7920B5902}" presName="rootText" presStyleLbl="node4" presStyleIdx="1" presStyleCnt="3">
        <dgm:presLayoutVars>
          <dgm:chPref val="3"/>
        </dgm:presLayoutVars>
      </dgm:prSet>
      <dgm:spPr/>
    </dgm:pt>
    <dgm:pt modelId="{53931450-F2D6-467C-AAB2-91A2AC63CEB0}" type="pres">
      <dgm:prSet presAssocID="{44CFFED8-19FA-4D28-8D7E-4DA7920B5902}" presName="rootConnector" presStyleLbl="node4" presStyleIdx="1" presStyleCnt="3"/>
      <dgm:spPr/>
    </dgm:pt>
    <dgm:pt modelId="{1E95D5F7-5D76-459A-BB28-CE12FE282ECC}" type="pres">
      <dgm:prSet presAssocID="{44CFFED8-19FA-4D28-8D7E-4DA7920B5902}" presName="hierChild4" presStyleCnt="0"/>
      <dgm:spPr/>
    </dgm:pt>
    <dgm:pt modelId="{A6546090-2C66-40D9-A948-4E6647378744}" type="pres">
      <dgm:prSet presAssocID="{44CFFED8-19FA-4D28-8D7E-4DA7920B5902}" presName="hierChild5" presStyleCnt="0"/>
      <dgm:spPr/>
    </dgm:pt>
    <dgm:pt modelId="{5A491B51-A67D-4388-A085-C17CBA109448}" type="pres">
      <dgm:prSet presAssocID="{2841FA3A-E531-4B9B-96B0-FFD559A4C8E4}" presName="hierChild5" presStyleCnt="0"/>
      <dgm:spPr/>
    </dgm:pt>
    <dgm:pt modelId="{CE521064-3605-4385-A395-A20C10C7EAC7}" type="pres">
      <dgm:prSet presAssocID="{E8103EC4-5B5D-4CCE-A259-064A4C4308F3}" presName="Name37" presStyleLbl="parChTrans1D3" presStyleIdx="1" presStyleCnt="14"/>
      <dgm:spPr/>
    </dgm:pt>
    <dgm:pt modelId="{14DB16C3-11C0-4BE3-B304-03C2C3592144}" type="pres">
      <dgm:prSet presAssocID="{750BEA70-DDF9-41BE-BE6F-EA5C86058CCA}" presName="hierRoot2" presStyleCnt="0">
        <dgm:presLayoutVars>
          <dgm:hierBranch val="init"/>
        </dgm:presLayoutVars>
      </dgm:prSet>
      <dgm:spPr/>
    </dgm:pt>
    <dgm:pt modelId="{537BE073-C92D-4E60-9632-11F533F3222C}" type="pres">
      <dgm:prSet presAssocID="{750BEA70-DDF9-41BE-BE6F-EA5C86058CCA}" presName="rootComposite" presStyleCnt="0"/>
      <dgm:spPr/>
    </dgm:pt>
    <dgm:pt modelId="{BDDE3AD8-B262-42C4-9283-8E75311143D6}" type="pres">
      <dgm:prSet presAssocID="{750BEA70-DDF9-41BE-BE6F-EA5C86058CCA}" presName="rootText" presStyleLbl="node3" presStyleIdx="1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1ED65C2-51D4-4270-AA96-46369A14A32D}" type="pres">
      <dgm:prSet presAssocID="{750BEA70-DDF9-41BE-BE6F-EA5C86058CCA}" presName="rootConnector" presStyleLbl="node3" presStyleIdx="1" presStyleCnt="14"/>
      <dgm:spPr/>
    </dgm:pt>
    <dgm:pt modelId="{86BDACF1-DC7D-4630-99B5-C05E634D8A69}" type="pres">
      <dgm:prSet presAssocID="{750BEA70-DDF9-41BE-BE6F-EA5C86058CCA}" presName="hierChild4" presStyleCnt="0"/>
      <dgm:spPr/>
    </dgm:pt>
    <dgm:pt modelId="{B6287EB1-30AB-43A1-BE2D-C222666DFA9D}" type="pres">
      <dgm:prSet presAssocID="{76670ADB-CB2A-40FE-8000-2941F436F1C6}" presName="Name37" presStyleLbl="parChTrans1D4" presStyleIdx="2" presStyleCnt="3"/>
      <dgm:spPr/>
    </dgm:pt>
    <dgm:pt modelId="{A4868373-FEE9-4C7F-843A-2897A888CDEF}" type="pres">
      <dgm:prSet presAssocID="{50C647CF-7A0D-4747-A2C3-3FA401DDBD67}" presName="hierRoot2" presStyleCnt="0">
        <dgm:presLayoutVars>
          <dgm:hierBranch val="init"/>
        </dgm:presLayoutVars>
      </dgm:prSet>
      <dgm:spPr/>
    </dgm:pt>
    <dgm:pt modelId="{0A2A2157-7AF8-4CB6-BA38-34F6CBB41291}" type="pres">
      <dgm:prSet presAssocID="{50C647CF-7A0D-4747-A2C3-3FA401DDBD67}" presName="rootComposite" presStyleCnt="0"/>
      <dgm:spPr/>
    </dgm:pt>
    <dgm:pt modelId="{C3327D77-E0C0-4E8D-8926-13D84D32258F}" type="pres">
      <dgm:prSet presAssocID="{50C647CF-7A0D-4747-A2C3-3FA401DDBD67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B9F46-E79E-43C4-BAB3-76BFC26A5A7C}" type="pres">
      <dgm:prSet presAssocID="{50C647CF-7A0D-4747-A2C3-3FA401DDBD67}" presName="rootConnector" presStyleLbl="node4" presStyleIdx="2" presStyleCnt="3"/>
      <dgm:spPr/>
    </dgm:pt>
    <dgm:pt modelId="{D2E79189-32FF-491D-8A2E-BD0969CCE630}" type="pres">
      <dgm:prSet presAssocID="{50C647CF-7A0D-4747-A2C3-3FA401DDBD67}" presName="hierChild4" presStyleCnt="0"/>
      <dgm:spPr/>
    </dgm:pt>
    <dgm:pt modelId="{E7BEFD00-A508-41C4-9328-56949866E86D}" type="pres">
      <dgm:prSet presAssocID="{50C647CF-7A0D-4747-A2C3-3FA401DDBD67}" presName="hierChild5" presStyleCnt="0"/>
      <dgm:spPr/>
    </dgm:pt>
    <dgm:pt modelId="{A9657B66-A1AE-4756-9C36-CB265CED02E7}" type="pres">
      <dgm:prSet presAssocID="{750BEA70-DDF9-41BE-BE6F-EA5C86058CCA}" presName="hierChild5" presStyleCnt="0"/>
      <dgm:spPr/>
    </dgm:pt>
    <dgm:pt modelId="{2BB65158-72F4-428E-8276-4733884545C9}" type="pres">
      <dgm:prSet presAssocID="{0CEA848D-9362-419E-9DF1-F620AC8D8B5A}" presName="Name37" presStyleLbl="parChTrans1D3" presStyleIdx="2" presStyleCnt="14"/>
      <dgm:spPr/>
    </dgm:pt>
    <dgm:pt modelId="{8C7D8E86-C0E4-4C75-8000-E8488E96DFD0}" type="pres">
      <dgm:prSet presAssocID="{1ED5E953-753F-4E33-B615-88FF3440B4C8}" presName="hierRoot2" presStyleCnt="0">
        <dgm:presLayoutVars>
          <dgm:hierBranch val="init"/>
        </dgm:presLayoutVars>
      </dgm:prSet>
      <dgm:spPr/>
    </dgm:pt>
    <dgm:pt modelId="{AAAC2272-B9E2-49E0-ABCC-00FCB3CFD2B7}" type="pres">
      <dgm:prSet presAssocID="{1ED5E953-753F-4E33-B615-88FF3440B4C8}" presName="rootComposite" presStyleCnt="0"/>
      <dgm:spPr/>
    </dgm:pt>
    <dgm:pt modelId="{3194AE35-3039-4DB3-B7C3-1D8277A27FFE}" type="pres">
      <dgm:prSet presAssocID="{1ED5E953-753F-4E33-B615-88FF3440B4C8}" presName="rootText" presStyleLbl="node3" presStyleIdx="2" presStyleCnt="14">
        <dgm:presLayoutVars>
          <dgm:chPref val="3"/>
        </dgm:presLayoutVars>
      </dgm:prSet>
      <dgm:spPr/>
    </dgm:pt>
    <dgm:pt modelId="{56F19370-BCFF-426B-AE23-0481873D6C29}" type="pres">
      <dgm:prSet presAssocID="{1ED5E953-753F-4E33-B615-88FF3440B4C8}" presName="rootConnector" presStyleLbl="node3" presStyleIdx="2" presStyleCnt="14"/>
      <dgm:spPr/>
    </dgm:pt>
    <dgm:pt modelId="{4534CB8D-0FBE-4044-9A1C-44BF7E5DEAD4}" type="pres">
      <dgm:prSet presAssocID="{1ED5E953-753F-4E33-B615-88FF3440B4C8}" presName="hierChild4" presStyleCnt="0"/>
      <dgm:spPr/>
    </dgm:pt>
    <dgm:pt modelId="{3F9F1B1B-D850-47A6-A129-2DC9727E9BD7}" type="pres">
      <dgm:prSet presAssocID="{1ED5E953-753F-4E33-B615-88FF3440B4C8}" presName="hierChild5" presStyleCnt="0"/>
      <dgm:spPr/>
    </dgm:pt>
    <dgm:pt modelId="{0829B80C-AC8B-4571-8386-242FDFC7C738}" type="pres">
      <dgm:prSet presAssocID="{660F576B-67A8-4BC1-941C-D4FA5A0FB997}" presName="hierChild5" presStyleCnt="0"/>
      <dgm:spPr/>
    </dgm:pt>
    <dgm:pt modelId="{3872358E-D1AC-4AD3-90BC-E54914F0395D}" type="pres">
      <dgm:prSet presAssocID="{3F519F0F-3E5F-4E28-A348-B58B1A63E0CD}" presName="Name37" presStyleLbl="parChTrans1D2" presStyleIdx="1" presStyleCnt="5"/>
      <dgm:spPr/>
    </dgm:pt>
    <dgm:pt modelId="{B1AF54E7-9459-4BFB-9ADD-00F17FA5C7AA}" type="pres">
      <dgm:prSet presAssocID="{40C632B2-90AE-4F69-B674-8788297827CA}" presName="hierRoot2" presStyleCnt="0">
        <dgm:presLayoutVars>
          <dgm:hierBranch val="init"/>
        </dgm:presLayoutVars>
      </dgm:prSet>
      <dgm:spPr/>
    </dgm:pt>
    <dgm:pt modelId="{C15CAD2D-4F64-4605-BF06-524BBF1628F3}" type="pres">
      <dgm:prSet presAssocID="{40C632B2-90AE-4F69-B674-8788297827CA}" presName="rootComposite" presStyleCnt="0"/>
      <dgm:spPr/>
    </dgm:pt>
    <dgm:pt modelId="{CC4EBF54-3A75-4BDF-91A2-B132193E4EF8}" type="pres">
      <dgm:prSet presAssocID="{40C632B2-90AE-4F69-B674-8788297827CA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F861BB-E054-4995-86CD-A138C2CABF3D}" type="pres">
      <dgm:prSet presAssocID="{40C632B2-90AE-4F69-B674-8788297827CA}" presName="rootConnector" presStyleLbl="node2" presStyleIdx="1" presStyleCnt="5"/>
      <dgm:spPr/>
    </dgm:pt>
    <dgm:pt modelId="{E44C2C0A-199E-411B-8A8D-8BBD4EF469BE}" type="pres">
      <dgm:prSet presAssocID="{40C632B2-90AE-4F69-B674-8788297827CA}" presName="hierChild4" presStyleCnt="0"/>
      <dgm:spPr/>
    </dgm:pt>
    <dgm:pt modelId="{AC464EBD-56AE-45B0-A5AD-29193CFACBA7}" type="pres">
      <dgm:prSet presAssocID="{FE0BE8EE-EF19-4D9D-9F27-343BD6E13A12}" presName="Name37" presStyleLbl="parChTrans1D3" presStyleIdx="3" presStyleCnt="14"/>
      <dgm:spPr/>
    </dgm:pt>
    <dgm:pt modelId="{5C0D3E1F-89AF-455B-A585-CCCAFFBF3004}" type="pres">
      <dgm:prSet presAssocID="{AD20809A-8FD8-43D5-BF99-F2E2DF31B98A}" presName="hierRoot2" presStyleCnt="0">
        <dgm:presLayoutVars>
          <dgm:hierBranch val="init"/>
        </dgm:presLayoutVars>
      </dgm:prSet>
      <dgm:spPr/>
    </dgm:pt>
    <dgm:pt modelId="{85A716DD-228B-4C57-8A77-0178FF285502}" type="pres">
      <dgm:prSet presAssocID="{AD20809A-8FD8-43D5-BF99-F2E2DF31B98A}" presName="rootComposite" presStyleCnt="0"/>
      <dgm:spPr/>
    </dgm:pt>
    <dgm:pt modelId="{E0CF664C-84FF-46AC-BFB0-43C6DA29C7A3}" type="pres">
      <dgm:prSet presAssocID="{AD20809A-8FD8-43D5-BF99-F2E2DF31B98A}" presName="rootText" presStyleLbl="node3" presStyleIdx="3" presStyleCnt="14">
        <dgm:presLayoutVars>
          <dgm:chPref val="3"/>
        </dgm:presLayoutVars>
      </dgm:prSet>
      <dgm:spPr/>
    </dgm:pt>
    <dgm:pt modelId="{29250AE3-7DCD-4770-88DA-05B295F0E81A}" type="pres">
      <dgm:prSet presAssocID="{AD20809A-8FD8-43D5-BF99-F2E2DF31B98A}" presName="rootConnector" presStyleLbl="node3" presStyleIdx="3" presStyleCnt="14"/>
      <dgm:spPr/>
    </dgm:pt>
    <dgm:pt modelId="{50D4803C-09CD-4042-9C5F-2130F8BE7D00}" type="pres">
      <dgm:prSet presAssocID="{AD20809A-8FD8-43D5-BF99-F2E2DF31B98A}" presName="hierChild4" presStyleCnt="0"/>
      <dgm:spPr/>
    </dgm:pt>
    <dgm:pt modelId="{4C855673-07D3-4242-AE4F-393AE7CC1EB0}" type="pres">
      <dgm:prSet presAssocID="{AD20809A-8FD8-43D5-BF99-F2E2DF31B98A}" presName="hierChild5" presStyleCnt="0"/>
      <dgm:spPr/>
    </dgm:pt>
    <dgm:pt modelId="{C0480066-899F-4BE8-8845-6CECC834C038}" type="pres">
      <dgm:prSet presAssocID="{24B9AD18-8224-4078-9512-A51144FE5BC1}" presName="Name37" presStyleLbl="parChTrans1D3" presStyleIdx="4" presStyleCnt="14"/>
      <dgm:spPr/>
    </dgm:pt>
    <dgm:pt modelId="{9DD674C5-8142-4290-9617-8F984BBC4641}" type="pres">
      <dgm:prSet presAssocID="{28D23756-0A46-4401-87FC-6353719B40FD}" presName="hierRoot2" presStyleCnt="0">
        <dgm:presLayoutVars>
          <dgm:hierBranch val="init"/>
        </dgm:presLayoutVars>
      </dgm:prSet>
      <dgm:spPr/>
    </dgm:pt>
    <dgm:pt modelId="{25EBEDDF-7CBE-423D-837F-BC463B847FE1}" type="pres">
      <dgm:prSet presAssocID="{28D23756-0A46-4401-87FC-6353719B40FD}" presName="rootComposite" presStyleCnt="0"/>
      <dgm:spPr/>
    </dgm:pt>
    <dgm:pt modelId="{C1A4953B-4619-4B5C-9C6C-24DE2208661D}" type="pres">
      <dgm:prSet presAssocID="{28D23756-0A46-4401-87FC-6353719B40FD}" presName="rootText" presStyleLbl="node3" presStyleIdx="4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A1A025D-1A74-4DF8-8B13-4A9EDE2AF2DD}" type="pres">
      <dgm:prSet presAssocID="{28D23756-0A46-4401-87FC-6353719B40FD}" presName="rootConnector" presStyleLbl="node3" presStyleIdx="4" presStyleCnt="14"/>
      <dgm:spPr/>
    </dgm:pt>
    <dgm:pt modelId="{C96BEA45-3E6B-4F43-9CD7-A97308340F64}" type="pres">
      <dgm:prSet presAssocID="{28D23756-0A46-4401-87FC-6353719B40FD}" presName="hierChild4" presStyleCnt="0"/>
      <dgm:spPr/>
    </dgm:pt>
    <dgm:pt modelId="{5445DA1C-03D9-423F-8CFD-C092071CB41B}" type="pres">
      <dgm:prSet presAssocID="{28D23756-0A46-4401-87FC-6353719B40FD}" presName="hierChild5" presStyleCnt="0"/>
      <dgm:spPr/>
    </dgm:pt>
    <dgm:pt modelId="{A1C9ECDC-12C5-46BD-9D80-10A92DC1A7AD}" type="pres">
      <dgm:prSet presAssocID="{40C632B2-90AE-4F69-B674-8788297827CA}" presName="hierChild5" presStyleCnt="0"/>
      <dgm:spPr/>
    </dgm:pt>
    <dgm:pt modelId="{E2B2F781-605A-47A4-AF5E-E808BE5C56F9}" type="pres">
      <dgm:prSet presAssocID="{8B8C0D3F-33C6-4152-B08B-3A5969D0E9C6}" presName="Name37" presStyleLbl="parChTrans1D2" presStyleIdx="2" presStyleCnt="5"/>
      <dgm:spPr/>
    </dgm:pt>
    <dgm:pt modelId="{62134EBC-5453-4A32-8E9F-8B78DC1D6224}" type="pres">
      <dgm:prSet presAssocID="{AA9745FD-4514-4603-B06B-721077EEB6EA}" presName="hierRoot2" presStyleCnt="0">
        <dgm:presLayoutVars>
          <dgm:hierBranch val="init"/>
        </dgm:presLayoutVars>
      </dgm:prSet>
      <dgm:spPr/>
    </dgm:pt>
    <dgm:pt modelId="{EC21A57F-5A60-4B9A-99AD-9570BD631BB1}" type="pres">
      <dgm:prSet presAssocID="{AA9745FD-4514-4603-B06B-721077EEB6EA}" presName="rootComposite" presStyleCnt="0"/>
      <dgm:spPr/>
    </dgm:pt>
    <dgm:pt modelId="{350A4ED2-CC36-4FDC-890E-6F7C0FB3136E}" type="pres">
      <dgm:prSet presAssocID="{AA9745FD-4514-4603-B06B-721077EEB6EA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75658A6-D106-40ED-9764-40021C74CB0B}" type="pres">
      <dgm:prSet presAssocID="{AA9745FD-4514-4603-B06B-721077EEB6EA}" presName="rootConnector" presStyleLbl="node2" presStyleIdx="2" presStyleCnt="5"/>
      <dgm:spPr/>
    </dgm:pt>
    <dgm:pt modelId="{FCECC4CC-149C-4C04-A1F5-7DF090C8D6BE}" type="pres">
      <dgm:prSet presAssocID="{AA9745FD-4514-4603-B06B-721077EEB6EA}" presName="hierChild4" presStyleCnt="0"/>
      <dgm:spPr/>
    </dgm:pt>
    <dgm:pt modelId="{7BE459A7-67A4-488E-A4EE-BCD09F1E6476}" type="pres">
      <dgm:prSet presAssocID="{291E1046-5C02-4731-9BAD-087FC5F38EBB}" presName="Name37" presStyleLbl="parChTrans1D3" presStyleIdx="5" presStyleCnt="14"/>
      <dgm:spPr/>
    </dgm:pt>
    <dgm:pt modelId="{B2803E46-DBB6-49EE-8D39-833A5281FD37}" type="pres">
      <dgm:prSet presAssocID="{D7B5326D-0128-449A-94F1-66C54E41B4A3}" presName="hierRoot2" presStyleCnt="0">
        <dgm:presLayoutVars>
          <dgm:hierBranch val="init"/>
        </dgm:presLayoutVars>
      </dgm:prSet>
      <dgm:spPr/>
    </dgm:pt>
    <dgm:pt modelId="{06AD8B92-B401-4F0E-BD61-A9821973A4EF}" type="pres">
      <dgm:prSet presAssocID="{D7B5326D-0128-449A-94F1-66C54E41B4A3}" presName="rootComposite" presStyleCnt="0"/>
      <dgm:spPr/>
    </dgm:pt>
    <dgm:pt modelId="{487E396F-04A8-45F5-841A-E9901DCC2510}" type="pres">
      <dgm:prSet presAssocID="{D7B5326D-0128-449A-94F1-66C54E41B4A3}" presName="rootText" presStyleLbl="node3" presStyleIdx="5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53E641-DC4B-4F21-934A-14C85DB5894F}" type="pres">
      <dgm:prSet presAssocID="{D7B5326D-0128-449A-94F1-66C54E41B4A3}" presName="rootConnector" presStyleLbl="node3" presStyleIdx="5" presStyleCnt="14"/>
      <dgm:spPr/>
    </dgm:pt>
    <dgm:pt modelId="{6BD50BD4-B577-42DA-962A-A3176122CC3E}" type="pres">
      <dgm:prSet presAssocID="{D7B5326D-0128-449A-94F1-66C54E41B4A3}" presName="hierChild4" presStyleCnt="0"/>
      <dgm:spPr/>
    </dgm:pt>
    <dgm:pt modelId="{F1863661-3A7A-4702-A87C-E6D080E2EF87}" type="pres">
      <dgm:prSet presAssocID="{D7B5326D-0128-449A-94F1-66C54E41B4A3}" presName="hierChild5" presStyleCnt="0"/>
      <dgm:spPr/>
    </dgm:pt>
    <dgm:pt modelId="{9A641427-AC86-4B6C-B2EF-47D693F49B4C}" type="pres">
      <dgm:prSet presAssocID="{87869DA1-EF1B-451B-93ED-50DF9BB07645}" presName="Name37" presStyleLbl="parChTrans1D3" presStyleIdx="6" presStyleCnt="14"/>
      <dgm:spPr/>
    </dgm:pt>
    <dgm:pt modelId="{FC888D3F-151D-4EFE-9488-A32DBE83F5A6}" type="pres">
      <dgm:prSet presAssocID="{02500323-B8E9-4A7C-89DD-362ED570F18B}" presName="hierRoot2" presStyleCnt="0">
        <dgm:presLayoutVars>
          <dgm:hierBranch val="init"/>
        </dgm:presLayoutVars>
      </dgm:prSet>
      <dgm:spPr/>
    </dgm:pt>
    <dgm:pt modelId="{495961C2-02A9-4A95-8EB6-6F4AC86A5EAD}" type="pres">
      <dgm:prSet presAssocID="{02500323-B8E9-4A7C-89DD-362ED570F18B}" presName="rootComposite" presStyleCnt="0"/>
      <dgm:spPr/>
    </dgm:pt>
    <dgm:pt modelId="{4CA7BF61-D93F-4BBE-8C8F-93D42BF2FDCC}" type="pres">
      <dgm:prSet presAssocID="{02500323-B8E9-4A7C-89DD-362ED570F18B}" presName="rootText" presStyleLbl="node3" presStyleIdx="6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0BF128-FDA8-4BD4-871A-6E5D8F67DB1F}" type="pres">
      <dgm:prSet presAssocID="{02500323-B8E9-4A7C-89DD-362ED570F18B}" presName="rootConnector" presStyleLbl="node3" presStyleIdx="6" presStyleCnt="14"/>
      <dgm:spPr/>
    </dgm:pt>
    <dgm:pt modelId="{24CAB1EF-A37C-4963-B3D7-5A53BED64786}" type="pres">
      <dgm:prSet presAssocID="{02500323-B8E9-4A7C-89DD-362ED570F18B}" presName="hierChild4" presStyleCnt="0"/>
      <dgm:spPr/>
    </dgm:pt>
    <dgm:pt modelId="{EB546FFA-4CB5-4604-8353-6A455C66186D}" type="pres">
      <dgm:prSet presAssocID="{02500323-B8E9-4A7C-89DD-362ED570F18B}" presName="hierChild5" presStyleCnt="0"/>
      <dgm:spPr/>
    </dgm:pt>
    <dgm:pt modelId="{E2683737-4C7A-49D3-95A0-9D8900A24D13}" type="pres">
      <dgm:prSet presAssocID="{06475DFA-FB02-432E-AEF9-9613DFB1A4BF}" presName="Name37" presStyleLbl="parChTrans1D3" presStyleIdx="7" presStyleCnt="14"/>
      <dgm:spPr/>
    </dgm:pt>
    <dgm:pt modelId="{F2334E8A-610D-4C8E-B9CF-D9FEB92C23A8}" type="pres">
      <dgm:prSet presAssocID="{111B5189-6843-4EC1-8919-1A7E3667286C}" presName="hierRoot2" presStyleCnt="0">
        <dgm:presLayoutVars>
          <dgm:hierBranch val="init"/>
        </dgm:presLayoutVars>
      </dgm:prSet>
      <dgm:spPr/>
    </dgm:pt>
    <dgm:pt modelId="{739884A3-1C70-431C-BF8A-7E66D4F1D9B2}" type="pres">
      <dgm:prSet presAssocID="{111B5189-6843-4EC1-8919-1A7E3667286C}" presName="rootComposite" presStyleCnt="0"/>
      <dgm:spPr/>
    </dgm:pt>
    <dgm:pt modelId="{0A59A5B1-5C42-451A-B5DD-AF636DBCC233}" type="pres">
      <dgm:prSet presAssocID="{111B5189-6843-4EC1-8919-1A7E3667286C}" presName="rootText" presStyleLbl="node3" presStyleIdx="7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3AAD58-78D1-4235-9E70-965082FCEF78}" type="pres">
      <dgm:prSet presAssocID="{111B5189-6843-4EC1-8919-1A7E3667286C}" presName="rootConnector" presStyleLbl="node3" presStyleIdx="7" presStyleCnt="14"/>
      <dgm:spPr/>
    </dgm:pt>
    <dgm:pt modelId="{C865628E-FF29-4D1E-8BC4-1CE3B0955805}" type="pres">
      <dgm:prSet presAssocID="{111B5189-6843-4EC1-8919-1A7E3667286C}" presName="hierChild4" presStyleCnt="0"/>
      <dgm:spPr/>
    </dgm:pt>
    <dgm:pt modelId="{2065F7C8-CE4F-4BFF-8EFD-BD0898A36C50}" type="pres">
      <dgm:prSet presAssocID="{111B5189-6843-4EC1-8919-1A7E3667286C}" presName="hierChild5" presStyleCnt="0"/>
      <dgm:spPr/>
    </dgm:pt>
    <dgm:pt modelId="{F25A45C8-93F6-48B1-AF37-717F68F73236}" type="pres">
      <dgm:prSet presAssocID="{AA9745FD-4514-4603-B06B-721077EEB6EA}" presName="hierChild5" presStyleCnt="0"/>
      <dgm:spPr/>
    </dgm:pt>
    <dgm:pt modelId="{2349831C-367D-4484-B344-42A0CB0328C4}" type="pres">
      <dgm:prSet presAssocID="{6E00024B-0DA2-44D1-BBCC-A7411CA4322A}" presName="Name37" presStyleLbl="parChTrans1D2" presStyleIdx="3" presStyleCnt="5"/>
      <dgm:spPr/>
    </dgm:pt>
    <dgm:pt modelId="{F7B6AD2A-2684-420D-B56A-506EB96D71CC}" type="pres">
      <dgm:prSet presAssocID="{033A6A82-99E9-4BB9-878D-76BB390E9108}" presName="hierRoot2" presStyleCnt="0">
        <dgm:presLayoutVars>
          <dgm:hierBranch val="init"/>
        </dgm:presLayoutVars>
      </dgm:prSet>
      <dgm:spPr/>
    </dgm:pt>
    <dgm:pt modelId="{6AB2310B-62DC-4740-887B-A53C8554A527}" type="pres">
      <dgm:prSet presAssocID="{033A6A82-99E9-4BB9-878D-76BB390E9108}" presName="rootComposite" presStyleCnt="0"/>
      <dgm:spPr/>
    </dgm:pt>
    <dgm:pt modelId="{1DA3E8D6-366F-4B17-AE96-AA700E517D19}" type="pres">
      <dgm:prSet presAssocID="{033A6A82-99E9-4BB9-878D-76BB390E9108}" presName="rootText" presStyleLbl="node2" presStyleIdx="3" presStyleCnt="5">
        <dgm:presLayoutVars>
          <dgm:chPref val="3"/>
        </dgm:presLayoutVars>
      </dgm:prSet>
      <dgm:spPr/>
    </dgm:pt>
    <dgm:pt modelId="{A9C60827-87F8-4116-A3A7-148ECB8B6DEF}" type="pres">
      <dgm:prSet presAssocID="{033A6A82-99E9-4BB9-878D-76BB390E9108}" presName="rootConnector" presStyleLbl="node2" presStyleIdx="3" presStyleCnt="5"/>
      <dgm:spPr/>
    </dgm:pt>
    <dgm:pt modelId="{C99CCDEC-DEBD-4464-90F2-5CF60EA40BF7}" type="pres">
      <dgm:prSet presAssocID="{033A6A82-99E9-4BB9-878D-76BB390E9108}" presName="hierChild4" presStyleCnt="0"/>
      <dgm:spPr/>
    </dgm:pt>
    <dgm:pt modelId="{604507AB-8493-4F67-9A9A-B4491E81D670}" type="pres">
      <dgm:prSet presAssocID="{F4FB11AB-2453-40A4-A6CA-7D9AEFF79990}" presName="Name37" presStyleLbl="parChTrans1D3" presStyleIdx="8" presStyleCnt="14"/>
      <dgm:spPr/>
    </dgm:pt>
    <dgm:pt modelId="{FE03D098-187F-4266-8A7E-B704B9EF86E3}" type="pres">
      <dgm:prSet presAssocID="{671CE995-17A3-462F-A089-BEB47AF27253}" presName="hierRoot2" presStyleCnt="0">
        <dgm:presLayoutVars>
          <dgm:hierBranch val="init"/>
        </dgm:presLayoutVars>
      </dgm:prSet>
      <dgm:spPr/>
    </dgm:pt>
    <dgm:pt modelId="{3F27A764-2534-4884-91CB-DF26F6FFEB4C}" type="pres">
      <dgm:prSet presAssocID="{671CE995-17A3-462F-A089-BEB47AF27253}" presName="rootComposite" presStyleCnt="0"/>
      <dgm:spPr/>
    </dgm:pt>
    <dgm:pt modelId="{06AFC96D-5822-4128-810E-000EDBFBCC4E}" type="pres">
      <dgm:prSet presAssocID="{671CE995-17A3-462F-A089-BEB47AF27253}" presName="rootText" presStyleLbl="node3" presStyleIdx="8" presStyleCnt="14">
        <dgm:presLayoutVars>
          <dgm:chPref val="3"/>
        </dgm:presLayoutVars>
      </dgm:prSet>
      <dgm:spPr/>
    </dgm:pt>
    <dgm:pt modelId="{85135108-C552-4A8C-8D85-A800DAC91737}" type="pres">
      <dgm:prSet presAssocID="{671CE995-17A3-462F-A089-BEB47AF27253}" presName="rootConnector" presStyleLbl="node3" presStyleIdx="8" presStyleCnt="14"/>
      <dgm:spPr/>
    </dgm:pt>
    <dgm:pt modelId="{37DDBB38-7E4F-4EDB-A783-8240416C02C3}" type="pres">
      <dgm:prSet presAssocID="{671CE995-17A3-462F-A089-BEB47AF27253}" presName="hierChild4" presStyleCnt="0"/>
      <dgm:spPr/>
    </dgm:pt>
    <dgm:pt modelId="{F284F8B2-952F-4191-87E0-CBBA0F351109}" type="pres">
      <dgm:prSet presAssocID="{671CE995-17A3-462F-A089-BEB47AF27253}" presName="hierChild5" presStyleCnt="0"/>
      <dgm:spPr/>
    </dgm:pt>
    <dgm:pt modelId="{1A711458-3DCF-4D54-AA6C-538C6DC67F04}" type="pres">
      <dgm:prSet presAssocID="{4F545DF9-9F9B-4DC4-93E7-3EC474A599A7}" presName="Name37" presStyleLbl="parChTrans1D3" presStyleIdx="9" presStyleCnt="14"/>
      <dgm:spPr/>
    </dgm:pt>
    <dgm:pt modelId="{538AB910-3C53-4918-AD66-0E5A1F28B029}" type="pres">
      <dgm:prSet presAssocID="{CF56659A-EAD0-4507-9867-F073D2152EC0}" presName="hierRoot2" presStyleCnt="0">
        <dgm:presLayoutVars>
          <dgm:hierBranch val="init"/>
        </dgm:presLayoutVars>
      </dgm:prSet>
      <dgm:spPr/>
    </dgm:pt>
    <dgm:pt modelId="{358EEE63-55D0-4E80-973E-3F971E85CF56}" type="pres">
      <dgm:prSet presAssocID="{CF56659A-EAD0-4507-9867-F073D2152EC0}" presName="rootComposite" presStyleCnt="0"/>
      <dgm:spPr/>
    </dgm:pt>
    <dgm:pt modelId="{217AED8B-FF82-426D-A86D-DAFF3E8F7DE9}" type="pres">
      <dgm:prSet presAssocID="{CF56659A-EAD0-4507-9867-F073D2152EC0}" presName="rootText" presStyleLbl="node3" presStyleIdx="9" presStyleCnt="14">
        <dgm:presLayoutVars>
          <dgm:chPref val="3"/>
        </dgm:presLayoutVars>
      </dgm:prSet>
      <dgm:spPr/>
    </dgm:pt>
    <dgm:pt modelId="{5FE3729D-277A-482F-A3D0-69AD9B36DBAC}" type="pres">
      <dgm:prSet presAssocID="{CF56659A-EAD0-4507-9867-F073D2152EC0}" presName="rootConnector" presStyleLbl="node3" presStyleIdx="9" presStyleCnt="14"/>
      <dgm:spPr/>
    </dgm:pt>
    <dgm:pt modelId="{5DD903AD-2412-4854-99AE-840EA672C2C2}" type="pres">
      <dgm:prSet presAssocID="{CF56659A-EAD0-4507-9867-F073D2152EC0}" presName="hierChild4" presStyleCnt="0"/>
      <dgm:spPr/>
    </dgm:pt>
    <dgm:pt modelId="{BCA894B7-03BC-43FB-A315-D50625DD218A}" type="pres">
      <dgm:prSet presAssocID="{CF56659A-EAD0-4507-9867-F073D2152EC0}" presName="hierChild5" presStyleCnt="0"/>
      <dgm:spPr/>
    </dgm:pt>
    <dgm:pt modelId="{D932A301-F545-44D3-8A45-5F42F1664B56}" type="pres">
      <dgm:prSet presAssocID="{0FA24DF8-1BFF-491D-B756-DF91CFD8FCCC}" presName="Name37" presStyleLbl="parChTrans1D3" presStyleIdx="10" presStyleCnt="14"/>
      <dgm:spPr/>
    </dgm:pt>
    <dgm:pt modelId="{FCDD94E3-11A3-4534-A659-39FAB3BFA9DC}" type="pres">
      <dgm:prSet presAssocID="{3865AD53-E856-46E2-9272-928DF19E84AF}" presName="hierRoot2" presStyleCnt="0">
        <dgm:presLayoutVars>
          <dgm:hierBranch val="init"/>
        </dgm:presLayoutVars>
      </dgm:prSet>
      <dgm:spPr/>
    </dgm:pt>
    <dgm:pt modelId="{A009EA80-12CD-4A96-8A9B-BEAC574D165F}" type="pres">
      <dgm:prSet presAssocID="{3865AD53-E856-46E2-9272-928DF19E84AF}" presName="rootComposite" presStyleCnt="0"/>
      <dgm:spPr/>
    </dgm:pt>
    <dgm:pt modelId="{3613D578-34ED-4424-BEA4-84196E6B6E60}" type="pres">
      <dgm:prSet presAssocID="{3865AD53-E856-46E2-9272-928DF19E84AF}" presName="rootText" presStyleLbl="node3" presStyleIdx="10" presStyleCnt="14">
        <dgm:presLayoutVars>
          <dgm:chPref val="3"/>
        </dgm:presLayoutVars>
      </dgm:prSet>
      <dgm:spPr/>
    </dgm:pt>
    <dgm:pt modelId="{CFCC1F5E-DBEB-4D4B-88F9-ECDFA74D039F}" type="pres">
      <dgm:prSet presAssocID="{3865AD53-E856-46E2-9272-928DF19E84AF}" presName="rootConnector" presStyleLbl="node3" presStyleIdx="10" presStyleCnt="14"/>
      <dgm:spPr/>
    </dgm:pt>
    <dgm:pt modelId="{A9EC2C3A-7564-46CB-8369-824F7EE56F91}" type="pres">
      <dgm:prSet presAssocID="{3865AD53-E856-46E2-9272-928DF19E84AF}" presName="hierChild4" presStyleCnt="0"/>
      <dgm:spPr/>
    </dgm:pt>
    <dgm:pt modelId="{E6D2AE5A-2F95-46A1-9F4D-C8A672F52750}" type="pres">
      <dgm:prSet presAssocID="{3865AD53-E856-46E2-9272-928DF19E84AF}" presName="hierChild5" presStyleCnt="0"/>
      <dgm:spPr/>
    </dgm:pt>
    <dgm:pt modelId="{60CADDBE-3550-4872-B087-185C67A4D652}" type="pres">
      <dgm:prSet presAssocID="{084669CE-13D7-4414-9CFF-41D58DC1D4C7}" presName="Name37" presStyleLbl="parChTrans1D3" presStyleIdx="11" presStyleCnt="14"/>
      <dgm:spPr/>
    </dgm:pt>
    <dgm:pt modelId="{BD1E39F7-8A8F-4545-8F15-14BE97FD38BC}" type="pres">
      <dgm:prSet presAssocID="{4ECBD655-1A1D-4871-82C7-66F97ABC7E5D}" presName="hierRoot2" presStyleCnt="0">
        <dgm:presLayoutVars>
          <dgm:hierBranch val="init"/>
        </dgm:presLayoutVars>
      </dgm:prSet>
      <dgm:spPr/>
    </dgm:pt>
    <dgm:pt modelId="{D2668EA1-E26D-483F-A6D1-6E83843BC148}" type="pres">
      <dgm:prSet presAssocID="{4ECBD655-1A1D-4871-82C7-66F97ABC7E5D}" presName="rootComposite" presStyleCnt="0"/>
      <dgm:spPr/>
    </dgm:pt>
    <dgm:pt modelId="{89B7A6A7-DF49-43C1-BBBC-0706A9617234}" type="pres">
      <dgm:prSet presAssocID="{4ECBD655-1A1D-4871-82C7-66F97ABC7E5D}" presName="rootText" presStyleLbl="node3" presStyleIdx="11" presStyleCnt="14">
        <dgm:presLayoutVars>
          <dgm:chPref val="3"/>
        </dgm:presLayoutVars>
      </dgm:prSet>
      <dgm:spPr/>
    </dgm:pt>
    <dgm:pt modelId="{26435BCB-F132-432E-92ED-DDDD229D4BC2}" type="pres">
      <dgm:prSet presAssocID="{4ECBD655-1A1D-4871-82C7-66F97ABC7E5D}" presName="rootConnector" presStyleLbl="node3" presStyleIdx="11" presStyleCnt="14"/>
      <dgm:spPr/>
    </dgm:pt>
    <dgm:pt modelId="{056B9795-1EC4-4881-995C-D187B102EA05}" type="pres">
      <dgm:prSet presAssocID="{4ECBD655-1A1D-4871-82C7-66F97ABC7E5D}" presName="hierChild4" presStyleCnt="0"/>
      <dgm:spPr/>
    </dgm:pt>
    <dgm:pt modelId="{74DFC254-00AF-4A1B-AF5B-DE500024CD00}" type="pres">
      <dgm:prSet presAssocID="{4ECBD655-1A1D-4871-82C7-66F97ABC7E5D}" presName="hierChild5" presStyleCnt="0"/>
      <dgm:spPr/>
    </dgm:pt>
    <dgm:pt modelId="{A39EA84E-4AD5-4444-8EF5-3116C55204AB}" type="pres">
      <dgm:prSet presAssocID="{033A6A82-99E9-4BB9-878D-76BB390E9108}" presName="hierChild5" presStyleCnt="0"/>
      <dgm:spPr/>
    </dgm:pt>
    <dgm:pt modelId="{D9F53C71-12A3-4665-95FA-06A0B0C01D2D}" type="pres">
      <dgm:prSet presAssocID="{0B1FB856-A660-4D29-B17B-C876B2A85296}" presName="Name37" presStyleLbl="parChTrans1D2" presStyleIdx="4" presStyleCnt="5"/>
      <dgm:spPr/>
    </dgm:pt>
    <dgm:pt modelId="{CDC5BD1B-CD4C-466C-82C9-E64F5F9E17F7}" type="pres">
      <dgm:prSet presAssocID="{99EDC814-4005-466D-9DAF-46AE95941D2F}" presName="hierRoot2" presStyleCnt="0">
        <dgm:presLayoutVars>
          <dgm:hierBranch val="init"/>
        </dgm:presLayoutVars>
      </dgm:prSet>
      <dgm:spPr/>
    </dgm:pt>
    <dgm:pt modelId="{B0791939-5B26-4CA7-BCCA-537AFADF56C0}" type="pres">
      <dgm:prSet presAssocID="{99EDC814-4005-466D-9DAF-46AE95941D2F}" presName="rootComposite" presStyleCnt="0"/>
      <dgm:spPr/>
    </dgm:pt>
    <dgm:pt modelId="{A46ED57D-0BAF-4376-A32B-52A8ED22A324}" type="pres">
      <dgm:prSet presAssocID="{99EDC814-4005-466D-9DAF-46AE95941D2F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0FF484-588A-4896-9532-73E54813056C}" type="pres">
      <dgm:prSet presAssocID="{99EDC814-4005-466D-9DAF-46AE95941D2F}" presName="rootConnector" presStyleLbl="node2" presStyleIdx="4" presStyleCnt="5"/>
      <dgm:spPr/>
    </dgm:pt>
    <dgm:pt modelId="{77F25248-19ED-4D41-82EF-89EE1628510B}" type="pres">
      <dgm:prSet presAssocID="{99EDC814-4005-466D-9DAF-46AE95941D2F}" presName="hierChild4" presStyleCnt="0"/>
      <dgm:spPr/>
    </dgm:pt>
    <dgm:pt modelId="{B81210B7-E3D7-4641-9E58-83AC6DF2745E}" type="pres">
      <dgm:prSet presAssocID="{4738BBBD-980F-4FFB-BE6A-DF58B72225EB}" presName="Name37" presStyleLbl="parChTrans1D3" presStyleIdx="12" presStyleCnt="14"/>
      <dgm:spPr/>
    </dgm:pt>
    <dgm:pt modelId="{6464AFA1-6682-4AFD-9EB8-8F81DF9FF85B}" type="pres">
      <dgm:prSet presAssocID="{635E2D89-A80D-4764-8EE4-93E3F5C3F498}" presName="hierRoot2" presStyleCnt="0">
        <dgm:presLayoutVars>
          <dgm:hierBranch val="init"/>
        </dgm:presLayoutVars>
      </dgm:prSet>
      <dgm:spPr/>
    </dgm:pt>
    <dgm:pt modelId="{7125892B-A27E-4DC5-818B-FF908BF54AE8}" type="pres">
      <dgm:prSet presAssocID="{635E2D89-A80D-4764-8EE4-93E3F5C3F498}" presName="rootComposite" presStyleCnt="0"/>
      <dgm:spPr/>
    </dgm:pt>
    <dgm:pt modelId="{8E601263-AEDF-45DB-A273-9AA1A23EC69B}" type="pres">
      <dgm:prSet presAssocID="{635E2D89-A80D-4764-8EE4-93E3F5C3F498}" presName="rootText" presStyleLbl="node3" presStyleIdx="12" presStyleCnt="14">
        <dgm:presLayoutVars>
          <dgm:chPref val="3"/>
        </dgm:presLayoutVars>
      </dgm:prSet>
      <dgm:spPr/>
    </dgm:pt>
    <dgm:pt modelId="{E6B66365-F865-4E51-8181-6385AA75D115}" type="pres">
      <dgm:prSet presAssocID="{635E2D89-A80D-4764-8EE4-93E3F5C3F498}" presName="rootConnector" presStyleLbl="node3" presStyleIdx="12" presStyleCnt="14"/>
      <dgm:spPr/>
    </dgm:pt>
    <dgm:pt modelId="{59BD2E34-C53A-4006-82B5-2F909A167676}" type="pres">
      <dgm:prSet presAssocID="{635E2D89-A80D-4764-8EE4-93E3F5C3F498}" presName="hierChild4" presStyleCnt="0"/>
      <dgm:spPr/>
    </dgm:pt>
    <dgm:pt modelId="{5A5947DE-1BE0-4373-AE31-A1289D883C92}" type="pres">
      <dgm:prSet presAssocID="{635E2D89-A80D-4764-8EE4-93E3F5C3F498}" presName="hierChild5" presStyleCnt="0"/>
      <dgm:spPr/>
    </dgm:pt>
    <dgm:pt modelId="{DE441D73-2439-44D9-832F-EAEE670586E6}" type="pres">
      <dgm:prSet presAssocID="{5C5C45DB-4AD5-4F5C-AB03-7CFCD819ADA1}" presName="Name37" presStyleLbl="parChTrans1D3" presStyleIdx="13" presStyleCnt="14"/>
      <dgm:spPr/>
    </dgm:pt>
    <dgm:pt modelId="{39D34E42-3E63-4FD9-B73C-D46C134884B5}" type="pres">
      <dgm:prSet presAssocID="{0207CB0A-433D-4AB6-AC5C-2BB177400DD6}" presName="hierRoot2" presStyleCnt="0">
        <dgm:presLayoutVars>
          <dgm:hierBranch val="init"/>
        </dgm:presLayoutVars>
      </dgm:prSet>
      <dgm:spPr/>
    </dgm:pt>
    <dgm:pt modelId="{4E6C350F-5254-43F5-86F7-CA41E99B7CD0}" type="pres">
      <dgm:prSet presAssocID="{0207CB0A-433D-4AB6-AC5C-2BB177400DD6}" presName="rootComposite" presStyleCnt="0"/>
      <dgm:spPr/>
    </dgm:pt>
    <dgm:pt modelId="{B55955CF-89E7-4B05-A26A-C85BD4E7C5CC}" type="pres">
      <dgm:prSet presAssocID="{0207CB0A-433D-4AB6-AC5C-2BB177400DD6}" presName="rootText" presStyleLbl="node3" presStyleIdx="13" presStyleCnt="14">
        <dgm:presLayoutVars>
          <dgm:chPref val="3"/>
        </dgm:presLayoutVars>
      </dgm:prSet>
      <dgm:spPr/>
    </dgm:pt>
    <dgm:pt modelId="{6CBB7F91-0667-4B1F-B96D-441A58771C5F}" type="pres">
      <dgm:prSet presAssocID="{0207CB0A-433D-4AB6-AC5C-2BB177400DD6}" presName="rootConnector" presStyleLbl="node3" presStyleIdx="13" presStyleCnt="14"/>
      <dgm:spPr/>
    </dgm:pt>
    <dgm:pt modelId="{0EC233A4-7E1A-4AF8-92E6-ADB545254CB2}" type="pres">
      <dgm:prSet presAssocID="{0207CB0A-433D-4AB6-AC5C-2BB177400DD6}" presName="hierChild4" presStyleCnt="0"/>
      <dgm:spPr/>
    </dgm:pt>
    <dgm:pt modelId="{95D4FF47-FE47-475E-ADBF-C132175C8614}" type="pres">
      <dgm:prSet presAssocID="{0207CB0A-433D-4AB6-AC5C-2BB177400DD6}" presName="hierChild5" presStyleCnt="0"/>
      <dgm:spPr/>
    </dgm:pt>
    <dgm:pt modelId="{3F5614A2-0FBC-40E3-A819-79000A1B785C}" type="pres">
      <dgm:prSet presAssocID="{99EDC814-4005-466D-9DAF-46AE95941D2F}" presName="hierChild5" presStyleCnt="0"/>
      <dgm:spPr/>
    </dgm:pt>
    <dgm:pt modelId="{F3DC2905-632B-497C-9B09-5CC074E8F82F}" type="pres">
      <dgm:prSet presAssocID="{E91AC741-5DB0-4AD2-B956-8F6CF4DDA37E}" presName="hierChild3" presStyleCnt="0"/>
      <dgm:spPr/>
    </dgm:pt>
  </dgm:ptLst>
  <dgm:cxnLst>
    <dgm:cxn modelId="{7BC25A89-DF38-4BC3-83AA-57BF4E5E7F3A}" type="presOf" srcId="{671CE995-17A3-462F-A089-BEB47AF27253}" destId="{85135108-C552-4A8C-8D85-A800DAC91737}" srcOrd="1" destOrd="0" presId="urn:microsoft.com/office/officeart/2005/8/layout/orgChart1"/>
    <dgm:cxn modelId="{2EB05585-7FEF-443F-B2CE-3FF76B8CA112}" srcId="{660F576B-67A8-4BC1-941C-D4FA5A0FB997}" destId="{750BEA70-DDF9-41BE-BE6F-EA5C86058CCA}" srcOrd="1" destOrd="0" parTransId="{E8103EC4-5B5D-4CCE-A259-064A4C4308F3}" sibTransId="{9F6C9AC8-314C-452B-A2AE-8C69B7E0B7DE}"/>
    <dgm:cxn modelId="{B9A49349-DFE5-456C-B44B-6DA1999CF3AB}" type="presOf" srcId="{0B1FB856-A660-4D29-B17B-C876B2A85296}" destId="{D9F53C71-12A3-4665-95FA-06A0B0C01D2D}" srcOrd="0" destOrd="0" presId="urn:microsoft.com/office/officeart/2005/8/layout/orgChart1"/>
    <dgm:cxn modelId="{5C02F232-96CE-43A4-9A8E-7542ECF39354}" type="presOf" srcId="{033A6A82-99E9-4BB9-878D-76BB390E9108}" destId="{A9C60827-87F8-4116-A3A7-148ECB8B6DEF}" srcOrd="1" destOrd="0" presId="urn:microsoft.com/office/officeart/2005/8/layout/orgChart1"/>
    <dgm:cxn modelId="{208BA1A7-7673-4A9E-B3B1-ACA465D12BC2}" srcId="{E91AC741-5DB0-4AD2-B956-8F6CF4DDA37E}" destId="{40C632B2-90AE-4F69-B674-8788297827CA}" srcOrd="1" destOrd="0" parTransId="{3F519F0F-3E5F-4E28-A348-B58B1A63E0CD}" sibTransId="{1E5D7E1E-8C1F-4EC3-B6CB-4365591B87CF}"/>
    <dgm:cxn modelId="{BF74841A-42EC-467A-A57F-D480237EA3B1}" type="presOf" srcId="{2841FA3A-E531-4B9B-96B0-FFD559A4C8E4}" destId="{92868D68-DB83-440B-A329-8EC1A660A6C6}" srcOrd="1" destOrd="0" presId="urn:microsoft.com/office/officeart/2005/8/layout/orgChart1"/>
    <dgm:cxn modelId="{7FAEF499-18E7-465F-9286-46E51DB7059B}" type="presOf" srcId="{660F576B-67A8-4BC1-941C-D4FA5A0FB997}" destId="{44A736D2-051C-4FF7-8250-FB9FD58606BC}" srcOrd="0" destOrd="0" presId="urn:microsoft.com/office/officeart/2005/8/layout/orgChart1"/>
    <dgm:cxn modelId="{CF6C6BA6-F367-412E-B707-7672612D18E3}" type="presOf" srcId="{44CFFED8-19FA-4D28-8D7E-4DA7920B5902}" destId="{53931450-F2D6-467C-AAB2-91A2AC63CEB0}" srcOrd="1" destOrd="0" presId="urn:microsoft.com/office/officeart/2005/8/layout/orgChart1"/>
    <dgm:cxn modelId="{785C4AC5-2818-4A3A-8F96-53A0DB09257F}" type="presOf" srcId="{0207CB0A-433D-4AB6-AC5C-2BB177400DD6}" destId="{6CBB7F91-0667-4B1F-B96D-441A58771C5F}" srcOrd="1" destOrd="0" presId="urn:microsoft.com/office/officeart/2005/8/layout/orgChart1"/>
    <dgm:cxn modelId="{EBDFEAF9-06C7-417E-AFB9-9EAB87A07D14}" type="presOf" srcId="{0EBA67C3-8663-4E1F-ABDA-C332DEA8C684}" destId="{F52A53F8-CB8B-4AC4-B754-78D1B5C6D988}" srcOrd="0" destOrd="0" presId="urn:microsoft.com/office/officeart/2005/8/layout/orgChart1"/>
    <dgm:cxn modelId="{C51A0C34-91AC-46CA-A96B-D0113CED033F}" srcId="{2841FA3A-E531-4B9B-96B0-FFD559A4C8E4}" destId="{0EBA67C3-8663-4E1F-ABDA-C332DEA8C684}" srcOrd="0" destOrd="0" parTransId="{5306B771-C46C-49A6-B3A8-EF433D994CB2}" sibTransId="{EEC5425C-4201-472B-BA12-A13C79AA3338}"/>
    <dgm:cxn modelId="{4BF6254B-09F5-4463-A79A-A737A2D0CE99}" type="presOf" srcId="{44CFFED8-19FA-4D28-8D7E-4DA7920B5902}" destId="{157E9344-B48C-4448-92E4-A394DD7C5973}" srcOrd="0" destOrd="0" presId="urn:microsoft.com/office/officeart/2005/8/layout/orgChart1"/>
    <dgm:cxn modelId="{4CB92B19-AD41-45DF-9DE9-AB8736807618}" srcId="{033A6A82-99E9-4BB9-878D-76BB390E9108}" destId="{4ECBD655-1A1D-4871-82C7-66F97ABC7E5D}" srcOrd="3" destOrd="0" parTransId="{084669CE-13D7-4414-9CFF-41D58DC1D4C7}" sibTransId="{FC444B3E-B192-4F6C-88CD-2E5AC773B3E5}"/>
    <dgm:cxn modelId="{5F8D56A6-4EF5-4426-AB7F-E483BDAEED72}" type="presOf" srcId="{28D23756-0A46-4401-87FC-6353719B40FD}" destId="{6A1A025D-1A74-4DF8-8B13-4A9EDE2AF2DD}" srcOrd="1" destOrd="0" presId="urn:microsoft.com/office/officeart/2005/8/layout/orgChart1"/>
    <dgm:cxn modelId="{A9F66A20-CBA5-4E30-B018-CEF5EA808B53}" type="presOf" srcId="{3865AD53-E856-46E2-9272-928DF19E84AF}" destId="{CFCC1F5E-DBEB-4D4B-88F9-ECDFA74D039F}" srcOrd="1" destOrd="0" presId="urn:microsoft.com/office/officeart/2005/8/layout/orgChart1"/>
    <dgm:cxn modelId="{0793CFC4-4ECA-4598-8384-677B7CEF2CE7}" srcId="{40C632B2-90AE-4F69-B674-8788297827CA}" destId="{28D23756-0A46-4401-87FC-6353719B40FD}" srcOrd="1" destOrd="0" parTransId="{24B9AD18-8224-4078-9512-A51144FE5BC1}" sibTransId="{B5999558-2408-49B2-AAD2-C7BE9EFF3A34}"/>
    <dgm:cxn modelId="{01493B29-024D-490F-BDA2-C49511740EE4}" type="presOf" srcId="{24B9AD18-8224-4078-9512-A51144FE5BC1}" destId="{C0480066-899F-4BE8-8845-6CECC834C038}" srcOrd="0" destOrd="0" presId="urn:microsoft.com/office/officeart/2005/8/layout/orgChart1"/>
    <dgm:cxn modelId="{50AECADD-5CC6-4E61-8112-157CCBA08BDE}" type="presOf" srcId="{AD20809A-8FD8-43D5-BF99-F2E2DF31B98A}" destId="{E0CF664C-84FF-46AC-BFB0-43C6DA29C7A3}" srcOrd="0" destOrd="0" presId="urn:microsoft.com/office/officeart/2005/8/layout/orgChart1"/>
    <dgm:cxn modelId="{519728A8-DF15-4C90-AF24-73972D7EE586}" type="presOf" srcId="{291E1046-5C02-4731-9BAD-087FC5F38EBB}" destId="{7BE459A7-67A4-488E-A4EE-BCD09F1E6476}" srcOrd="0" destOrd="0" presId="urn:microsoft.com/office/officeart/2005/8/layout/orgChart1"/>
    <dgm:cxn modelId="{D931ABFA-A114-4438-9CC9-2A45594EB07B}" type="presOf" srcId="{4F545DF9-9F9B-4DC4-93E7-3EC474A599A7}" destId="{1A711458-3DCF-4D54-AA6C-538C6DC67F04}" srcOrd="0" destOrd="0" presId="urn:microsoft.com/office/officeart/2005/8/layout/orgChart1"/>
    <dgm:cxn modelId="{49F0C0B0-22DE-46FF-B120-B2066126847C}" type="presOf" srcId="{4738BBBD-980F-4FFB-BE6A-DF58B72225EB}" destId="{B81210B7-E3D7-4641-9E58-83AC6DF2745E}" srcOrd="0" destOrd="0" presId="urn:microsoft.com/office/officeart/2005/8/layout/orgChart1"/>
    <dgm:cxn modelId="{C561D436-CB3E-4B51-B4EF-ACD558BE4F66}" type="presOf" srcId="{8B8C0D3F-33C6-4152-B08B-3A5969D0E9C6}" destId="{E2B2F781-605A-47A4-AF5E-E808BE5C56F9}" srcOrd="0" destOrd="0" presId="urn:microsoft.com/office/officeart/2005/8/layout/orgChart1"/>
    <dgm:cxn modelId="{973887D5-D56B-43F5-8A13-569C72CEA69B}" type="presOf" srcId="{2841FA3A-E531-4B9B-96B0-FFD559A4C8E4}" destId="{A9A1E6B9-C0C3-4F21-9F56-54D170EE62BB}" srcOrd="0" destOrd="0" presId="urn:microsoft.com/office/officeart/2005/8/layout/orgChart1"/>
    <dgm:cxn modelId="{B32727AB-DFB2-4359-B5F1-C5C2CEF3F221}" type="presOf" srcId="{F4FB11AB-2453-40A4-A6CA-7D9AEFF79990}" destId="{604507AB-8493-4F67-9A9A-B4491E81D670}" srcOrd="0" destOrd="0" presId="urn:microsoft.com/office/officeart/2005/8/layout/orgChart1"/>
    <dgm:cxn modelId="{D12006CC-0B01-442A-AE61-B389FE47BE93}" type="presOf" srcId="{6E00024B-0DA2-44D1-BBCC-A7411CA4322A}" destId="{2349831C-367D-4484-B344-42A0CB0328C4}" srcOrd="0" destOrd="0" presId="urn:microsoft.com/office/officeart/2005/8/layout/orgChart1"/>
    <dgm:cxn modelId="{50D531AD-81AA-436C-B155-6E1EBD6BDE11}" type="presOf" srcId="{D7B5326D-0128-449A-94F1-66C54E41B4A3}" destId="{D353E641-DC4B-4F21-934A-14C85DB5894F}" srcOrd="1" destOrd="0" presId="urn:microsoft.com/office/officeart/2005/8/layout/orgChart1"/>
    <dgm:cxn modelId="{1D91A605-D1E1-4FEE-B9DF-AC6A45CCD44D}" type="presOf" srcId="{750BEA70-DDF9-41BE-BE6F-EA5C86058CCA}" destId="{81ED65C2-51D4-4270-AA96-46369A14A32D}" srcOrd="1" destOrd="0" presId="urn:microsoft.com/office/officeart/2005/8/layout/orgChart1"/>
    <dgm:cxn modelId="{64DEDD75-CE0F-46BF-86B9-AB2938BBE3F5}" srcId="{99EDC814-4005-466D-9DAF-46AE95941D2F}" destId="{635E2D89-A80D-4764-8EE4-93E3F5C3F498}" srcOrd="0" destOrd="0" parTransId="{4738BBBD-980F-4FFB-BE6A-DF58B72225EB}" sibTransId="{68F9E6C0-8D4B-4EE0-855B-2C8FEFE20CDB}"/>
    <dgm:cxn modelId="{9FA87EAB-8EC5-44C7-B58B-DEA0692C59B4}" type="presOf" srcId="{03916AE4-11CF-4909-B59A-9CF446E32BA1}" destId="{AB664805-8B2D-4F36-98C6-118DA684BBFC}" srcOrd="0" destOrd="0" presId="urn:microsoft.com/office/officeart/2005/8/layout/orgChart1"/>
    <dgm:cxn modelId="{4EA534AA-9A84-44AC-83B1-90D0605660E5}" type="presOf" srcId="{E8103EC4-5B5D-4CCE-A259-064A4C4308F3}" destId="{CE521064-3605-4385-A395-A20C10C7EAC7}" srcOrd="0" destOrd="0" presId="urn:microsoft.com/office/officeart/2005/8/layout/orgChart1"/>
    <dgm:cxn modelId="{694A2201-13F3-4202-81B0-C365F534BB5E}" type="presOf" srcId="{40C632B2-90AE-4F69-B674-8788297827CA}" destId="{CC4EBF54-3A75-4BDF-91A2-B132193E4EF8}" srcOrd="0" destOrd="0" presId="urn:microsoft.com/office/officeart/2005/8/layout/orgChart1"/>
    <dgm:cxn modelId="{033D0674-1CD0-47A0-9CBC-7FCCDD195FE9}" srcId="{AA9745FD-4514-4603-B06B-721077EEB6EA}" destId="{111B5189-6843-4EC1-8919-1A7E3667286C}" srcOrd="2" destOrd="0" parTransId="{06475DFA-FB02-432E-AEF9-9613DFB1A4BF}" sibTransId="{E46103CE-1C94-4219-BE81-67E215A2E50D}"/>
    <dgm:cxn modelId="{D9C0448D-C2B6-4B23-BECC-C10462595151}" srcId="{033A6A82-99E9-4BB9-878D-76BB390E9108}" destId="{3865AD53-E856-46E2-9272-928DF19E84AF}" srcOrd="2" destOrd="0" parTransId="{0FA24DF8-1BFF-491D-B756-DF91CFD8FCCC}" sibTransId="{767EA330-EA80-4C23-BA76-850143A7E528}"/>
    <dgm:cxn modelId="{B90BE2F6-3A29-43C4-937A-A9E8EEFA3FAA}" type="presOf" srcId="{084669CE-13D7-4414-9CFF-41D58DC1D4C7}" destId="{60CADDBE-3550-4872-B087-185C67A4D652}" srcOrd="0" destOrd="0" presId="urn:microsoft.com/office/officeart/2005/8/layout/orgChart1"/>
    <dgm:cxn modelId="{D1E298E8-DD53-4481-BE2E-E0712DB61555}" type="presOf" srcId="{50C647CF-7A0D-4747-A2C3-3FA401DDBD67}" destId="{C3327D77-E0C0-4E8D-8926-13D84D32258F}" srcOrd="0" destOrd="0" presId="urn:microsoft.com/office/officeart/2005/8/layout/orgChart1"/>
    <dgm:cxn modelId="{C3228BCD-DC93-4BB5-8132-0F24E3B50EA7}" type="presOf" srcId="{FE0BE8EE-EF19-4D9D-9F27-343BD6E13A12}" destId="{AC464EBD-56AE-45B0-A5AD-29193CFACBA7}" srcOrd="0" destOrd="0" presId="urn:microsoft.com/office/officeart/2005/8/layout/orgChart1"/>
    <dgm:cxn modelId="{6A78F5D0-A4EA-45AB-B7FC-FC88F989BD03}" type="presOf" srcId="{76670ADB-CB2A-40FE-8000-2941F436F1C6}" destId="{B6287EB1-30AB-43A1-BE2D-C222666DFA9D}" srcOrd="0" destOrd="0" presId="urn:microsoft.com/office/officeart/2005/8/layout/orgChart1"/>
    <dgm:cxn modelId="{2F832D98-B2C3-4561-AAD0-F74962D8DA93}" srcId="{660F576B-67A8-4BC1-941C-D4FA5A0FB997}" destId="{2841FA3A-E531-4B9B-96B0-FFD559A4C8E4}" srcOrd="0" destOrd="0" parTransId="{4A498DAA-8F54-428C-9A11-403384552927}" sibTransId="{2D7EEC0D-89FE-4D12-A22E-C9D70762B5E7}"/>
    <dgm:cxn modelId="{1D64B1B4-A730-42A3-A0CE-8DBDF0930199}" type="presOf" srcId="{3F519F0F-3E5F-4E28-A348-B58B1A63E0CD}" destId="{3872358E-D1AC-4AD3-90BC-E54914F0395D}" srcOrd="0" destOrd="0" presId="urn:microsoft.com/office/officeart/2005/8/layout/orgChart1"/>
    <dgm:cxn modelId="{3E0B8C99-1013-4B4C-9470-4B585EEF17F0}" srcId="{40C632B2-90AE-4F69-B674-8788297827CA}" destId="{AD20809A-8FD8-43D5-BF99-F2E2DF31B98A}" srcOrd="0" destOrd="0" parTransId="{FE0BE8EE-EF19-4D9D-9F27-343BD6E13A12}" sibTransId="{E838FA37-9D96-4556-85FD-B91D78993B8F}"/>
    <dgm:cxn modelId="{500B8251-632E-49D6-BD5E-64B6C7528375}" type="presOf" srcId="{033A6A82-99E9-4BB9-878D-76BB390E9108}" destId="{1DA3E8D6-366F-4B17-AE96-AA700E517D19}" srcOrd="0" destOrd="0" presId="urn:microsoft.com/office/officeart/2005/8/layout/orgChart1"/>
    <dgm:cxn modelId="{3D5CBBDE-980C-4890-A88F-752174C4F39B}" type="presOf" srcId="{40C632B2-90AE-4F69-B674-8788297827CA}" destId="{26F861BB-E054-4995-86CD-A138C2CABF3D}" srcOrd="1" destOrd="0" presId="urn:microsoft.com/office/officeart/2005/8/layout/orgChart1"/>
    <dgm:cxn modelId="{03B16CFA-FECD-41B7-86A5-16FB635BFAE7}" type="presOf" srcId="{E91AC741-5DB0-4AD2-B956-8F6CF4DDA37E}" destId="{BEA36DE7-CE3B-4764-8536-A5F12DC77CB7}" srcOrd="1" destOrd="0" presId="urn:microsoft.com/office/officeart/2005/8/layout/orgChart1"/>
    <dgm:cxn modelId="{FCA66ADD-366C-4EAC-AFDE-6ABA50DB2CC7}" type="presOf" srcId="{4ECBD655-1A1D-4871-82C7-66F97ABC7E5D}" destId="{89B7A6A7-DF49-43C1-BBBC-0706A9617234}" srcOrd="0" destOrd="0" presId="urn:microsoft.com/office/officeart/2005/8/layout/orgChart1"/>
    <dgm:cxn modelId="{F9CC869C-7732-40F9-8473-2764866A576B}" type="presOf" srcId="{4A498DAA-8F54-428C-9A11-403384552927}" destId="{22FB501A-10E9-499C-9E66-0BE2DA36296C}" srcOrd="0" destOrd="0" presId="urn:microsoft.com/office/officeart/2005/8/layout/orgChart1"/>
    <dgm:cxn modelId="{A8B814F8-2188-493A-A39F-500F4252A864}" type="presOf" srcId="{D7B5326D-0128-449A-94F1-66C54E41B4A3}" destId="{487E396F-04A8-45F5-841A-E9901DCC2510}" srcOrd="0" destOrd="0" presId="urn:microsoft.com/office/officeart/2005/8/layout/orgChart1"/>
    <dgm:cxn modelId="{061B6542-F945-458D-8731-4C3C9FAF753C}" type="presOf" srcId="{671CE995-17A3-462F-A089-BEB47AF27253}" destId="{06AFC96D-5822-4128-810E-000EDBFBCC4E}" srcOrd="0" destOrd="0" presId="urn:microsoft.com/office/officeart/2005/8/layout/orgChart1"/>
    <dgm:cxn modelId="{FC89DBEB-2D6A-4E93-A9B0-D3DD984E37F5}" srcId="{E91AC741-5DB0-4AD2-B956-8F6CF4DDA37E}" destId="{99EDC814-4005-466D-9DAF-46AE95941D2F}" srcOrd="4" destOrd="0" parTransId="{0B1FB856-A660-4D29-B17B-C876B2A85296}" sibTransId="{FA85B2ED-8D38-4CC0-A3B2-17B5EB331879}"/>
    <dgm:cxn modelId="{C1F9B340-3793-40AF-AA98-ED8602DD50EE}" type="presOf" srcId="{5306B771-C46C-49A6-B3A8-EF433D994CB2}" destId="{7D61AAD0-D7E7-45B9-B874-8DBAAED2430A}" srcOrd="0" destOrd="0" presId="urn:microsoft.com/office/officeart/2005/8/layout/orgChart1"/>
    <dgm:cxn modelId="{0422275C-7FED-457D-9EDB-8488B17B2858}" type="presOf" srcId="{5216FCD2-BD56-4BF9-928A-2C8265F95473}" destId="{1BE4CA32-1755-4F47-B78F-E49835E4EFB8}" srcOrd="0" destOrd="0" presId="urn:microsoft.com/office/officeart/2005/8/layout/orgChart1"/>
    <dgm:cxn modelId="{FEC812F8-F14D-4C53-8968-B121D0131E72}" type="presOf" srcId="{0CEA848D-9362-419E-9DF1-F620AC8D8B5A}" destId="{2BB65158-72F4-428E-8276-4733884545C9}" srcOrd="0" destOrd="0" presId="urn:microsoft.com/office/officeart/2005/8/layout/orgChart1"/>
    <dgm:cxn modelId="{558B81E7-2A20-4731-B44D-BBA5439C3EC8}" type="presOf" srcId="{4CF72066-3E2D-4486-A524-EBDFC996FF3E}" destId="{376CF697-7307-4351-BA64-4D4213352514}" srcOrd="0" destOrd="0" presId="urn:microsoft.com/office/officeart/2005/8/layout/orgChart1"/>
    <dgm:cxn modelId="{4FB53B79-4B55-4D79-83B4-517DA3A09573}" srcId="{4CF72066-3E2D-4486-A524-EBDFC996FF3E}" destId="{E91AC741-5DB0-4AD2-B956-8F6CF4DDA37E}" srcOrd="0" destOrd="0" parTransId="{7B1C6213-86B7-44E1-8CB9-27C7A3B94F1A}" sibTransId="{1BF9A437-7227-40EA-BD04-4185093E2439}"/>
    <dgm:cxn modelId="{E1A9759F-7AB5-4D39-8C2E-5AF417F8C055}" srcId="{AA9745FD-4514-4603-B06B-721077EEB6EA}" destId="{02500323-B8E9-4A7C-89DD-362ED570F18B}" srcOrd="1" destOrd="0" parTransId="{87869DA1-EF1B-451B-93ED-50DF9BB07645}" sibTransId="{CFD9A2CA-B3C4-4CC9-AFA5-EBDE28330932}"/>
    <dgm:cxn modelId="{3A645BD3-18C6-421D-AE03-0983A9B697F4}" srcId="{E91AC741-5DB0-4AD2-B956-8F6CF4DDA37E}" destId="{660F576B-67A8-4BC1-941C-D4FA5A0FB997}" srcOrd="0" destOrd="0" parTransId="{5216FCD2-BD56-4BF9-928A-2C8265F95473}" sibTransId="{61B3C19E-268B-4B74-A651-CFEB91DEEA39}"/>
    <dgm:cxn modelId="{4AD52260-F262-4B1C-B217-102191D79305}" type="presOf" srcId="{CF56659A-EAD0-4507-9867-F073D2152EC0}" destId="{5FE3729D-277A-482F-A3D0-69AD9B36DBAC}" srcOrd="1" destOrd="0" presId="urn:microsoft.com/office/officeart/2005/8/layout/orgChart1"/>
    <dgm:cxn modelId="{66D13727-3BC0-4811-A1C2-A9A7C623A7A0}" type="presOf" srcId="{99EDC814-4005-466D-9DAF-46AE95941D2F}" destId="{A46ED57D-0BAF-4376-A32B-52A8ED22A324}" srcOrd="0" destOrd="0" presId="urn:microsoft.com/office/officeart/2005/8/layout/orgChart1"/>
    <dgm:cxn modelId="{77A8E30E-87E2-4AB9-9794-DEB1F07F0D3D}" type="presOf" srcId="{06475DFA-FB02-432E-AEF9-9613DFB1A4BF}" destId="{E2683737-4C7A-49D3-95A0-9D8900A24D13}" srcOrd="0" destOrd="0" presId="urn:microsoft.com/office/officeart/2005/8/layout/orgChart1"/>
    <dgm:cxn modelId="{5533B3D1-9058-45EC-A1E3-CB9F5973FC88}" srcId="{AA9745FD-4514-4603-B06B-721077EEB6EA}" destId="{D7B5326D-0128-449A-94F1-66C54E41B4A3}" srcOrd="0" destOrd="0" parTransId="{291E1046-5C02-4731-9BAD-087FC5F38EBB}" sibTransId="{9D389F63-CACC-4F79-9AE0-ADEDEC8E4A8D}"/>
    <dgm:cxn modelId="{F3716762-7603-466C-868D-0B03D4311885}" type="presOf" srcId="{750BEA70-DDF9-41BE-BE6F-EA5C86058CCA}" destId="{BDDE3AD8-B262-42C4-9283-8E75311143D6}" srcOrd="0" destOrd="0" presId="urn:microsoft.com/office/officeart/2005/8/layout/orgChart1"/>
    <dgm:cxn modelId="{F53AFEFF-26CF-4A18-BD85-2EA4644DE1F1}" srcId="{660F576B-67A8-4BC1-941C-D4FA5A0FB997}" destId="{1ED5E953-753F-4E33-B615-88FF3440B4C8}" srcOrd="2" destOrd="0" parTransId="{0CEA848D-9362-419E-9DF1-F620AC8D8B5A}" sibTransId="{7B4DEB5E-9376-46D7-82BB-F162294CA7CD}"/>
    <dgm:cxn modelId="{6FDDB6A0-675E-46CB-8C62-348A7D90BD2D}" type="presOf" srcId="{5C5C45DB-4AD5-4F5C-AB03-7CFCD819ADA1}" destId="{DE441D73-2439-44D9-832F-EAEE670586E6}" srcOrd="0" destOrd="0" presId="urn:microsoft.com/office/officeart/2005/8/layout/orgChart1"/>
    <dgm:cxn modelId="{8DD49623-69EA-49E2-A4D4-AFAEFD6B8DE8}" type="presOf" srcId="{660F576B-67A8-4BC1-941C-D4FA5A0FB997}" destId="{2BFE0B01-D75D-47DE-982E-5F8FDA17A4D9}" srcOrd="1" destOrd="0" presId="urn:microsoft.com/office/officeart/2005/8/layout/orgChart1"/>
    <dgm:cxn modelId="{8AE046EE-5E47-4872-82C6-57793C668AA4}" type="presOf" srcId="{02500323-B8E9-4A7C-89DD-362ED570F18B}" destId="{4CA7BF61-D93F-4BBE-8C8F-93D42BF2FDCC}" srcOrd="0" destOrd="0" presId="urn:microsoft.com/office/officeart/2005/8/layout/orgChart1"/>
    <dgm:cxn modelId="{6D80E996-7BF4-4BED-BC6B-DBA51D6E9C5C}" type="presOf" srcId="{635E2D89-A80D-4764-8EE4-93E3F5C3F498}" destId="{8E601263-AEDF-45DB-A273-9AA1A23EC69B}" srcOrd="0" destOrd="0" presId="urn:microsoft.com/office/officeart/2005/8/layout/orgChart1"/>
    <dgm:cxn modelId="{CF3606AE-F565-4DF0-9C39-23B9A8A44160}" type="presOf" srcId="{1ED5E953-753F-4E33-B615-88FF3440B4C8}" destId="{3194AE35-3039-4DB3-B7C3-1D8277A27FFE}" srcOrd="0" destOrd="0" presId="urn:microsoft.com/office/officeart/2005/8/layout/orgChart1"/>
    <dgm:cxn modelId="{7B60A46D-45F0-4641-A07D-2C0A9C55DB04}" type="presOf" srcId="{28D23756-0A46-4401-87FC-6353719B40FD}" destId="{C1A4953B-4619-4B5C-9C6C-24DE2208661D}" srcOrd="0" destOrd="0" presId="urn:microsoft.com/office/officeart/2005/8/layout/orgChart1"/>
    <dgm:cxn modelId="{15753D2D-2568-4D69-AF28-D63AF410F8F0}" srcId="{E91AC741-5DB0-4AD2-B956-8F6CF4DDA37E}" destId="{AA9745FD-4514-4603-B06B-721077EEB6EA}" srcOrd="2" destOrd="0" parTransId="{8B8C0D3F-33C6-4152-B08B-3A5969D0E9C6}" sibTransId="{2BA035CB-955B-4BB8-832E-DF227FB7CA01}"/>
    <dgm:cxn modelId="{D4111C2E-560E-4A85-8A7F-C1D0953CC87F}" type="presOf" srcId="{111B5189-6843-4EC1-8919-1A7E3667286C}" destId="{4A3AAD58-78D1-4235-9E70-965082FCEF78}" srcOrd="1" destOrd="0" presId="urn:microsoft.com/office/officeart/2005/8/layout/orgChart1"/>
    <dgm:cxn modelId="{7FBCC696-63F0-49E4-89B5-E2495EBBF817}" type="presOf" srcId="{0207CB0A-433D-4AB6-AC5C-2BB177400DD6}" destId="{B55955CF-89E7-4B05-A26A-C85BD4E7C5CC}" srcOrd="0" destOrd="0" presId="urn:microsoft.com/office/officeart/2005/8/layout/orgChart1"/>
    <dgm:cxn modelId="{0A008964-814A-43CC-B41A-1C1BAA88E6B3}" type="presOf" srcId="{CF56659A-EAD0-4507-9867-F073D2152EC0}" destId="{217AED8B-FF82-426D-A86D-DAFF3E8F7DE9}" srcOrd="0" destOrd="0" presId="urn:microsoft.com/office/officeart/2005/8/layout/orgChart1"/>
    <dgm:cxn modelId="{6A2AA9E0-A044-4FB9-8FD4-572575881FB2}" srcId="{99EDC814-4005-466D-9DAF-46AE95941D2F}" destId="{0207CB0A-433D-4AB6-AC5C-2BB177400DD6}" srcOrd="1" destOrd="0" parTransId="{5C5C45DB-4AD5-4F5C-AB03-7CFCD819ADA1}" sibTransId="{161C7D9B-6DE3-4BBA-8654-3CFB917760E6}"/>
    <dgm:cxn modelId="{45A4D89E-41A5-4B90-9BA6-651B8546B3B4}" type="presOf" srcId="{AA9745FD-4514-4603-B06B-721077EEB6EA}" destId="{675658A6-D106-40ED-9764-40021C74CB0B}" srcOrd="1" destOrd="0" presId="urn:microsoft.com/office/officeart/2005/8/layout/orgChart1"/>
    <dgm:cxn modelId="{04DA3BAB-5CDA-4C33-9723-09123297D503}" type="presOf" srcId="{111B5189-6843-4EC1-8919-1A7E3667286C}" destId="{0A59A5B1-5C42-451A-B5DD-AF636DBCC233}" srcOrd="0" destOrd="0" presId="urn:microsoft.com/office/officeart/2005/8/layout/orgChart1"/>
    <dgm:cxn modelId="{A3DA6BC6-5CF5-4BC5-9130-7D0EAAB29541}" srcId="{E91AC741-5DB0-4AD2-B956-8F6CF4DDA37E}" destId="{033A6A82-99E9-4BB9-878D-76BB390E9108}" srcOrd="3" destOrd="0" parTransId="{6E00024B-0DA2-44D1-BBCC-A7411CA4322A}" sibTransId="{F4B12C4C-B871-469B-9B16-A6CA7216C62D}"/>
    <dgm:cxn modelId="{A94C9354-FDF5-4AFA-9CA4-719CDAC90D52}" srcId="{033A6A82-99E9-4BB9-878D-76BB390E9108}" destId="{671CE995-17A3-462F-A089-BEB47AF27253}" srcOrd="0" destOrd="0" parTransId="{F4FB11AB-2453-40A4-A6CA-7D9AEFF79990}" sibTransId="{FC149CD7-4AF4-4278-9055-F23FE2C424EC}"/>
    <dgm:cxn modelId="{ACA50E7F-647D-44B4-ABE6-4D6EF01F091A}" srcId="{750BEA70-DDF9-41BE-BE6F-EA5C86058CCA}" destId="{50C647CF-7A0D-4747-A2C3-3FA401DDBD67}" srcOrd="0" destOrd="0" parTransId="{76670ADB-CB2A-40FE-8000-2941F436F1C6}" sibTransId="{06CBFFBF-D9C1-4C31-8D08-2B50500A2654}"/>
    <dgm:cxn modelId="{91BF5F5D-876E-4E99-A650-AC74CF9B9B5E}" type="presOf" srcId="{87869DA1-EF1B-451B-93ED-50DF9BB07645}" destId="{9A641427-AC86-4B6C-B2EF-47D693F49B4C}" srcOrd="0" destOrd="0" presId="urn:microsoft.com/office/officeart/2005/8/layout/orgChart1"/>
    <dgm:cxn modelId="{1490A88D-4FEA-4DDA-A5A2-B676864CAD4A}" type="presOf" srcId="{AA9745FD-4514-4603-B06B-721077EEB6EA}" destId="{350A4ED2-CC36-4FDC-890E-6F7C0FB3136E}" srcOrd="0" destOrd="0" presId="urn:microsoft.com/office/officeart/2005/8/layout/orgChart1"/>
    <dgm:cxn modelId="{E7D15ECE-FCD4-4B09-ACE3-D82F09575F3B}" type="presOf" srcId="{3865AD53-E856-46E2-9272-928DF19E84AF}" destId="{3613D578-34ED-4424-BEA4-84196E6B6E60}" srcOrd="0" destOrd="0" presId="urn:microsoft.com/office/officeart/2005/8/layout/orgChart1"/>
    <dgm:cxn modelId="{2708BC16-2D39-4F90-9E7F-68B1D1358911}" srcId="{033A6A82-99E9-4BB9-878D-76BB390E9108}" destId="{CF56659A-EAD0-4507-9867-F073D2152EC0}" srcOrd="1" destOrd="0" parTransId="{4F545DF9-9F9B-4DC4-93E7-3EC474A599A7}" sibTransId="{FB225EF1-99D9-41E8-81FD-225365907478}"/>
    <dgm:cxn modelId="{BBAEE51B-9638-407A-A6BD-F55B6337B29C}" type="presOf" srcId="{0EBA67C3-8663-4E1F-ABDA-C332DEA8C684}" destId="{2E65D53E-421E-4FCF-A5CC-EBC9D92FBDE4}" srcOrd="1" destOrd="0" presId="urn:microsoft.com/office/officeart/2005/8/layout/orgChart1"/>
    <dgm:cxn modelId="{EF18CA74-BE8C-4B74-AF30-73FE4D2C3EE3}" type="presOf" srcId="{0FA24DF8-1BFF-491D-B756-DF91CFD8FCCC}" destId="{D932A301-F545-44D3-8A45-5F42F1664B56}" srcOrd="0" destOrd="0" presId="urn:microsoft.com/office/officeart/2005/8/layout/orgChart1"/>
    <dgm:cxn modelId="{000B5B1A-33FB-4B87-9845-2B889C777415}" type="presOf" srcId="{E91AC741-5DB0-4AD2-B956-8F6CF4DDA37E}" destId="{E0ED8113-43AD-4F73-8502-2037D3C19AEC}" srcOrd="0" destOrd="0" presId="urn:microsoft.com/office/officeart/2005/8/layout/orgChart1"/>
    <dgm:cxn modelId="{1D5C5DD4-5C71-47F8-9B97-2BF61EE6A891}" type="presOf" srcId="{50C647CF-7A0D-4747-A2C3-3FA401DDBD67}" destId="{972B9F46-E79E-43C4-BAB3-76BFC26A5A7C}" srcOrd="1" destOrd="0" presId="urn:microsoft.com/office/officeart/2005/8/layout/orgChart1"/>
    <dgm:cxn modelId="{6FD858A0-0A45-4652-899B-382CBF98301A}" type="presOf" srcId="{AD20809A-8FD8-43D5-BF99-F2E2DF31B98A}" destId="{29250AE3-7DCD-4770-88DA-05B295F0E81A}" srcOrd="1" destOrd="0" presId="urn:microsoft.com/office/officeart/2005/8/layout/orgChart1"/>
    <dgm:cxn modelId="{83FFF8F2-C78B-4E91-96EF-CE80F176F8F1}" srcId="{2841FA3A-E531-4B9B-96B0-FFD559A4C8E4}" destId="{44CFFED8-19FA-4D28-8D7E-4DA7920B5902}" srcOrd="1" destOrd="0" parTransId="{03916AE4-11CF-4909-B59A-9CF446E32BA1}" sibTransId="{406AFA4C-2A45-41E6-9F7E-5E8E489A46D7}"/>
    <dgm:cxn modelId="{31A6E596-CC13-434E-9E14-705804D272D8}" type="presOf" srcId="{02500323-B8E9-4A7C-89DD-362ED570F18B}" destId="{8F0BF128-FDA8-4BD4-871A-6E5D8F67DB1F}" srcOrd="1" destOrd="0" presId="urn:microsoft.com/office/officeart/2005/8/layout/orgChart1"/>
    <dgm:cxn modelId="{86F3D73E-D854-41E5-BAC8-B615C5C6D419}" type="presOf" srcId="{99EDC814-4005-466D-9DAF-46AE95941D2F}" destId="{F20FF484-588A-4896-9532-73E54813056C}" srcOrd="1" destOrd="0" presId="urn:microsoft.com/office/officeart/2005/8/layout/orgChart1"/>
    <dgm:cxn modelId="{0BA738DE-8DE6-446B-94B3-10DF165A833A}" type="presOf" srcId="{4ECBD655-1A1D-4871-82C7-66F97ABC7E5D}" destId="{26435BCB-F132-432E-92ED-DDDD229D4BC2}" srcOrd="1" destOrd="0" presId="urn:microsoft.com/office/officeart/2005/8/layout/orgChart1"/>
    <dgm:cxn modelId="{F9ABE468-1FA9-4203-A737-A8380E28F393}" type="presOf" srcId="{1ED5E953-753F-4E33-B615-88FF3440B4C8}" destId="{56F19370-BCFF-426B-AE23-0481873D6C29}" srcOrd="1" destOrd="0" presId="urn:microsoft.com/office/officeart/2005/8/layout/orgChart1"/>
    <dgm:cxn modelId="{C83CF78A-514D-43B5-B06B-FABE1BC7D3D9}" type="presOf" srcId="{635E2D89-A80D-4764-8EE4-93E3F5C3F498}" destId="{E6B66365-F865-4E51-8181-6385AA75D115}" srcOrd="1" destOrd="0" presId="urn:microsoft.com/office/officeart/2005/8/layout/orgChart1"/>
    <dgm:cxn modelId="{427406D1-3825-4100-B669-E0D6604DF15C}" type="presParOf" srcId="{376CF697-7307-4351-BA64-4D4213352514}" destId="{8C59F3ED-C326-46FE-8897-B4A5D8AEC3F6}" srcOrd="0" destOrd="0" presId="urn:microsoft.com/office/officeart/2005/8/layout/orgChart1"/>
    <dgm:cxn modelId="{E12E46D7-3EA3-4CAF-B694-EF33DF93E4D7}" type="presParOf" srcId="{8C59F3ED-C326-46FE-8897-B4A5D8AEC3F6}" destId="{5A0759A1-6DC6-4CFD-945D-DBA3C2385469}" srcOrd="0" destOrd="0" presId="urn:microsoft.com/office/officeart/2005/8/layout/orgChart1"/>
    <dgm:cxn modelId="{5CD5189C-CE88-47D3-AFF3-BDEE723DDF6E}" type="presParOf" srcId="{5A0759A1-6DC6-4CFD-945D-DBA3C2385469}" destId="{E0ED8113-43AD-4F73-8502-2037D3C19AEC}" srcOrd="0" destOrd="0" presId="urn:microsoft.com/office/officeart/2005/8/layout/orgChart1"/>
    <dgm:cxn modelId="{0C4FE3CC-0BD0-4A8C-A328-CB4891C8DB46}" type="presParOf" srcId="{5A0759A1-6DC6-4CFD-945D-DBA3C2385469}" destId="{BEA36DE7-CE3B-4764-8536-A5F12DC77CB7}" srcOrd="1" destOrd="0" presId="urn:microsoft.com/office/officeart/2005/8/layout/orgChart1"/>
    <dgm:cxn modelId="{0AE9BAA6-5287-4805-BB35-4B38341D1F49}" type="presParOf" srcId="{8C59F3ED-C326-46FE-8897-B4A5D8AEC3F6}" destId="{D9B2E967-27B6-4766-84C3-AD00A09174D5}" srcOrd="1" destOrd="0" presId="urn:microsoft.com/office/officeart/2005/8/layout/orgChart1"/>
    <dgm:cxn modelId="{9AC82176-1B84-4AD0-87F8-30254DE2CF11}" type="presParOf" srcId="{D9B2E967-27B6-4766-84C3-AD00A09174D5}" destId="{1BE4CA32-1755-4F47-B78F-E49835E4EFB8}" srcOrd="0" destOrd="0" presId="urn:microsoft.com/office/officeart/2005/8/layout/orgChart1"/>
    <dgm:cxn modelId="{DA684CDE-3FCD-4E89-84D8-0FDAF51B12D7}" type="presParOf" srcId="{D9B2E967-27B6-4766-84C3-AD00A09174D5}" destId="{266C18D3-7A45-4BBE-9D28-C72D0ABAB09B}" srcOrd="1" destOrd="0" presId="urn:microsoft.com/office/officeart/2005/8/layout/orgChart1"/>
    <dgm:cxn modelId="{82565ECD-15BE-4686-BACA-7DA58E655859}" type="presParOf" srcId="{266C18D3-7A45-4BBE-9D28-C72D0ABAB09B}" destId="{B8BD793F-5BF2-4930-B0F9-1ADA1503648D}" srcOrd="0" destOrd="0" presId="urn:microsoft.com/office/officeart/2005/8/layout/orgChart1"/>
    <dgm:cxn modelId="{7AF2EBC9-AB4B-45B1-9AD1-5121BB87DB4F}" type="presParOf" srcId="{B8BD793F-5BF2-4930-B0F9-1ADA1503648D}" destId="{44A736D2-051C-4FF7-8250-FB9FD58606BC}" srcOrd="0" destOrd="0" presId="urn:microsoft.com/office/officeart/2005/8/layout/orgChart1"/>
    <dgm:cxn modelId="{1B8080B8-10B4-4B87-BECD-CCED26BF1630}" type="presParOf" srcId="{B8BD793F-5BF2-4930-B0F9-1ADA1503648D}" destId="{2BFE0B01-D75D-47DE-982E-5F8FDA17A4D9}" srcOrd="1" destOrd="0" presId="urn:microsoft.com/office/officeart/2005/8/layout/orgChart1"/>
    <dgm:cxn modelId="{B5FBFE72-5E6A-44B8-A9CA-FEB9332FF8D7}" type="presParOf" srcId="{266C18D3-7A45-4BBE-9D28-C72D0ABAB09B}" destId="{07C5C8C6-9BE2-4BB1-B4C4-5BD55E43DA0B}" srcOrd="1" destOrd="0" presId="urn:microsoft.com/office/officeart/2005/8/layout/orgChart1"/>
    <dgm:cxn modelId="{D0CF446F-4348-46DC-B284-F2B298E560E1}" type="presParOf" srcId="{07C5C8C6-9BE2-4BB1-B4C4-5BD55E43DA0B}" destId="{22FB501A-10E9-499C-9E66-0BE2DA36296C}" srcOrd="0" destOrd="0" presId="urn:microsoft.com/office/officeart/2005/8/layout/orgChart1"/>
    <dgm:cxn modelId="{BC285E02-FD42-42D3-979F-679FAF8B672C}" type="presParOf" srcId="{07C5C8C6-9BE2-4BB1-B4C4-5BD55E43DA0B}" destId="{706BD082-705E-4E4D-94AB-26AB77F59B8C}" srcOrd="1" destOrd="0" presId="urn:microsoft.com/office/officeart/2005/8/layout/orgChart1"/>
    <dgm:cxn modelId="{26453210-4C2B-46BE-9AB7-9584A6647ED4}" type="presParOf" srcId="{706BD082-705E-4E4D-94AB-26AB77F59B8C}" destId="{ADA91219-55B3-4549-8EFF-DF664CA5ABC2}" srcOrd="0" destOrd="0" presId="urn:microsoft.com/office/officeart/2005/8/layout/orgChart1"/>
    <dgm:cxn modelId="{ED8B74D6-69F2-46E9-8C7C-D2F86D5979E3}" type="presParOf" srcId="{ADA91219-55B3-4549-8EFF-DF664CA5ABC2}" destId="{A9A1E6B9-C0C3-4F21-9F56-54D170EE62BB}" srcOrd="0" destOrd="0" presId="urn:microsoft.com/office/officeart/2005/8/layout/orgChart1"/>
    <dgm:cxn modelId="{D6D218D6-A917-447E-8ECD-8AB27BDE57D0}" type="presParOf" srcId="{ADA91219-55B3-4549-8EFF-DF664CA5ABC2}" destId="{92868D68-DB83-440B-A329-8EC1A660A6C6}" srcOrd="1" destOrd="0" presId="urn:microsoft.com/office/officeart/2005/8/layout/orgChart1"/>
    <dgm:cxn modelId="{035A5121-2D0A-4CCD-A896-2290BE2EA0E6}" type="presParOf" srcId="{706BD082-705E-4E4D-94AB-26AB77F59B8C}" destId="{77DE815B-4E4C-492B-90E5-B8996A26B412}" srcOrd="1" destOrd="0" presId="urn:microsoft.com/office/officeart/2005/8/layout/orgChart1"/>
    <dgm:cxn modelId="{F59D47AA-1ECA-45D1-BE2B-88F25373FF2B}" type="presParOf" srcId="{77DE815B-4E4C-492B-90E5-B8996A26B412}" destId="{7D61AAD0-D7E7-45B9-B874-8DBAAED2430A}" srcOrd="0" destOrd="0" presId="urn:microsoft.com/office/officeart/2005/8/layout/orgChart1"/>
    <dgm:cxn modelId="{C4FD5CED-0EC8-4901-B5F5-D704E87B3496}" type="presParOf" srcId="{77DE815B-4E4C-492B-90E5-B8996A26B412}" destId="{505C29AD-23AF-4610-A6C5-8B8543ADB757}" srcOrd="1" destOrd="0" presId="urn:microsoft.com/office/officeart/2005/8/layout/orgChart1"/>
    <dgm:cxn modelId="{C2CA4EE5-AE43-43B8-A1AF-AFB9F771D98C}" type="presParOf" srcId="{505C29AD-23AF-4610-A6C5-8B8543ADB757}" destId="{52E8F160-0421-44A9-A1F7-AB4FC06F31C0}" srcOrd="0" destOrd="0" presId="urn:microsoft.com/office/officeart/2005/8/layout/orgChart1"/>
    <dgm:cxn modelId="{A589DCB1-E5E3-4D66-8947-9A482567CADD}" type="presParOf" srcId="{52E8F160-0421-44A9-A1F7-AB4FC06F31C0}" destId="{F52A53F8-CB8B-4AC4-B754-78D1B5C6D988}" srcOrd="0" destOrd="0" presId="urn:microsoft.com/office/officeart/2005/8/layout/orgChart1"/>
    <dgm:cxn modelId="{20894A05-29FD-4CC0-8C16-E3FC21892014}" type="presParOf" srcId="{52E8F160-0421-44A9-A1F7-AB4FC06F31C0}" destId="{2E65D53E-421E-4FCF-A5CC-EBC9D92FBDE4}" srcOrd="1" destOrd="0" presId="urn:microsoft.com/office/officeart/2005/8/layout/orgChart1"/>
    <dgm:cxn modelId="{702ADCB8-59EF-46DE-93D7-E83A0D14278E}" type="presParOf" srcId="{505C29AD-23AF-4610-A6C5-8B8543ADB757}" destId="{5326D5F0-04B0-419B-80D6-577FC2406906}" srcOrd="1" destOrd="0" presId="urn:microsoft.com/office/officeart/2005/8/layout/orgChart1"/>
    <dgm:cxn modelId="{4D4A1E2C-D39D-4ACF-898A-B3A98C8F5743}" type="presParOf" srcId="{505C29AD-23AF-4610-A6C5-8B8543ADB757}" destId="{3873E066-8E27-4C8E-AD47-6731D194FDA9}" srcOrd="2" destOrd="0" presId="urn:microsoft.com/office/officeart/2005/8/layout/orgChart1"/>
    <dgm:cxn modelId="{2B2BFE74-F9D0-45D2-AC64-AB31E974ADEE}" type="presParOf" srcId="{77DE815B-4E4C-492B-90E5-B8996A26B412}" destId="{AB664805-8B2D-4F36-98C6-118DA684BBFC}" srcOrd="2" destOrd="0" presId="urn:microsoft.com/office/officeart/2005/8/layout/orgChart1"/>
    <dgm:cxn modelId="{CC5C329C-852F-4CC5-9444-8EBA4BBFBBDB}" type="presParOf" srcId="{77DE815B-4E4C-492B-90E5-B8996A26B412}" destId="{02BA6E89-E53B-4441-AEBC-DF08B73439A9}" srcOrd="3" destOrd="0" presId="urn:microsoft.com/office/officeart/2005/8/layout/orgChart1"/>
    <dgm:cxn modelId="{39865C89-FD88-4953-A9E5-0C74AECD0C9B}" type="presParOf" srcId="{02BA6E89-E53B-4441-AEBC-DF08B73439A9}" destId="{D987F2C4-385E-4FCD-ABD3-24A3288A4319}" srcOrd="0" destOrd="0" presId="urn:microsoft.com/office/officeart/2005/8/layout/orgChart1"/>
    <dgm:cxn modelId="{8F1F6040-27ED-4ED3-9F98-FB04F56D0BA7}" type="presParOf" srcId="{D987F2C4-385E-4FCD-ABD3-24A3288A4319}" destId="{157E9344-B48C-4448-92E4-A394DD7C5973}" srcOrd="0" destOrd="0" presId="urn:microsoft.com/office/officeart/2005/8/layout/orgChart1"/>
    <dgm:cxn modelId="{0C7AEF84-3CFD-4CD8-9887-2FAD1473BD45}" type="presParOf" srcId="{D987F2C4-385E-4FCD-ABD3-24A3288A4319}" destId="{53931450-F2D6-467C-AAB2-91A2AC63CEB0}" srcOrd="1" destOrd="0" presId="urn:microsoft.com/office/officeart/2005/8/layout/orgChart1"/>
    <dgm:cxn modelId="{8F9C50EA-7FD0-4068-AC32-BB46D44016ED}" type="presParOf" srcId="{02BA6E89-E53B-4441-AEBC-DF08B73439A9}" destId="{1E95D5F7-5D76-459A-BB28-CE12FE282ECC}" srcOrd="1" destOrd="0" presId="urn:microsoft.com/office/officeart/2005/8/layout/orgChart1"/>
    <dgm:cxn modelId="{9D3CF84E-C319-4DBF-A897-4EE2CD908EF0}" type="presParOf" srcId="{02BA6E89-E53B-4441-AEBC-DF08B73439A9}" destId="{A6546090-2C66-40D9-A948-4E6647378744}" srcOrd="2" destOrd="0" presId="urn:microsoft.com/office/officeart/2005/8/layout/orgChart1"/>
    <dgm:cxn modelId="{E6B56837-5AF7-4EC9-8035-3851A2DD8F6A}" type="presParOf" srcId="{706BD082-705E-4E4D-94AB-26AB77F59B8C}" destId="{5A491B51-A67D-4388-A085-C17CBA109448}" srcOrd="2" destOrd="0" presId="urn:microsoft.com/office/officeart/2005/8/layout/orgChart1"/>
    <dgm:cxn modelId="{416CBF43-32A0-44F2-A307-F6945C5B6C8E}" type="presParOf" srcId="{07C5C8C6-9BE2-4BB1-B4C4-5BD55E43DA0B}" destId="{CE521064-3605-4385-A395-A20C10C7EAC7}" srcOrd="2" destOrd="0" presId="urn:microsoft.com/office/officeart/2005/8/layout/orgChart1"/>
    <dgm:cxn modelId="{0CD61310-37AA-4467-A05A-70D058C081D3}" type="presParOf" srcId="{07C5C8C6-9BE2-4BB1-B4C4-5BD55E43DA0B}" destId="{14DB16C3-11C0-4BE3-B304-03C2C3592144}" srcOrd="3" destOrd="0" presId="urn:microsoft.com/office/officeart/2005/8/layout/orgChart1"/>
    <dgm:cxn modelId="{BBE0B180-15F7-4E42-918E-571F6E3BB1AC}" type="presParOf" srcId="{14DB16C3-11C0-4BE3-B304-03C2C3592144}" destId="{537BE073-C92D-4E60-9632-11F533F3222C}" srcOrd="0" destOrd="0" presId="urn:microsoft.com/office/officeart/2005/8/layout/orgChart1"/>
    <dgm:cxn modelId="{C92B4F37-31C0-49CA-B541-CDF5D9D466E1}" type="presParOf" srcId="{537BE073-C92D-4E60-9632-11F533F3222C}" destId="{BDDE3AD8-B262-42C4-9283-8E75311143D6}" srcOrd="0" destOrd="0" presId="urn:microsoft.com/office/officeart/2005/8/layout/orgChart1"/>
    <dgm:cxn modelId="{3AE82A01-350A-4E04-B31D-895B72BBF1BB}" type="presParOf" srcId="{537BE073-C92D-4E60-9632-11F533F3222C}" destId="{81ED65C2-51D4-4270-AA96-46369A14A32D}" srcOrd="1" destOrd="0" presId="urn:microsoft.com/office/officeart/2005/8/layout/orgChart1"/>
    <dgm:cxn modelId="{988256B5-913A-4A7C-89B9-72D904929B7B}" type="presParOf" srcId="{14DB16C3-11C0-4BE3-B304-03C2C3592144}" destId="{86BDACF1-DC7D-4630-99B5-C05E634D8A69}" srcOrd="1" destOrd="0" presId="urn:microsoft.com/office/officeart/2005/8/layout/orgChart1"/>
    <dgm:cxn modelId="{62850831-3667-40BD-A1BF-E534F3557E68}" type="presParOf" srcId="{86BDACF1-DC7D-4630-99B5-C05E634D8A69}" destId="{B6287EB1-30AB-43A1-BE2D-C222666DFA9D}" srcOrd="0" destOrd="0" presId="urn:microsoft.com/office/officeart/2005/8/layout/orgChart1"/>
    <dgm:cxn modelId="{DE3397D0-F24C-4E26-9905-4512A7DD21FF}" type="presParOf" srcId="{86BDACF1-DC7D-4630-99B5-C05E634D8A69}" destId="{A4868373-FEE9-4C7F-843A-2897A888CDEF}" srcOrd="1" destOrd="0" presId="urn:microsoft.com/office/officeart/2005/8/layout/orgChart1"/>
    <dgm:cxn modelId="{4A2743DD-2585-440D-B6BF-F1C6B6528093}" type="presParOf" srcId="{A4868373-FEE9-4C7F-843A-2897A888CDEF}" destId="{0A2A2157-7AF8-4CB6-BA38-34F6CBB41291}" srcOrd="0" destOrd="0" presId="urn:microsoft.com/office/officeart/2005/8/layout/orgChart1"/>
    <dgm:cxn modelId="{FC11EBE2-17B4-4A40-A723-BA23617CB503}" type="presParOf" srcId="{0A2A2157-7AF8-4CB6-BA38-34F6CBB41291}" destId="{C3327D77-E0C0-4E8D-8926-13D84D32258F}" srcOrd="0" destOrd="0" presId="urn:microsoft.com/office/officeart/2005/8/layout/orgChart1"/>
    <dgm:cxn modelId="{989DA6B4-186D-4116-936F-B43F14004FB1}" type="presParOf" srcId="{0A2A2157-7AF8-4CB6-BA38-34F6CBB41291}" destId="{972B9F46-E79E-43C4-BAB3-76BFC26A5A7C}" srcOrd="1" destOrd="0" presId="urn:microsoft.com/office/officeart/2005/8/layout/orgChart1"/>
    <dgm:cxn modelId="{B76375FC-FB56-45A4-9B44-0C7D5DB4C21D}" type="presParOf" srcId="{A4868373-FEE9-4C7F-843A-2897A888CDEF}" destId="{D2E79189-32FF-491D-8A2E-BD0969CCE630}" srcOrd="1" destOrd="0" presId="urn:microsoft.com/office/officeart/2005/8/layout/orgChart1"/>
    <dgm:cxn modelId="{E7B37A0A-09C8-4205-BD0D-7B0A01501975}" type="presParOf" srcId="{A4868373-FEE9-4C7F-843A-2897A888CDEF}" destId="{E7BEFD00-A508-41C4-9328-56949866E86D}" srcOrd="2" destOrd="0" presId="urn:microsoft.com/office/officeart/2005/8/layout/orgChart1"/>
    <dgm:cxn modelId="{F549FD2E-F9DC-444F-B026-CE48FFB0E8F8}" type="presParOf" srcId="{14DB16C3-11C0-4BE3-B304-03C2C3592144}" destId="{A9657B66-A1AE-4756-9C36-CB265CED02E7}" srcOrd="2" destOrd="0" presId="urn:microsoft.com/office/officeart/2005/8/layout/orgChart1"/>
    <dgm:cxn modelId="{FA3460A8-19DE-4624-A664-B7AD6DBAFC25}" type="presParOf" srcId="{07C5C8C6-9BE2-4BB1-B4C4-5BD55E43DA0B}" destId="{2BB65158-72F4-428E-8276-4733884545C9}" srcOrd="4" destOrd="0" presId="urn:microsoft.com/office/officeart/2005/8/layout/orgChart1"/>
    <dgm:cxn modelId="{D13A7C9B-5D72-4CA8-9E2B-D019B19F17C7}" type="presParOf" srcId="{07C5C8C6-9BE2-4BB1-B4C4-5BD55E43DA0B}" destId="{8C7D8E86-C0E4-4C75-8000-E8488E96DFD0}" srcOrd="5" destOrd="0" presId="urn:microsoft.com/office/officeart/2005/8/layout/orgChart1"/>
    <dgm:cxn modelId="{808C8CA0-C8BB-44B3-A0E5-62D081455004}" type="presParOf" srcId="{8C7D8E86-C0E4-4C75-8000-E8488E96DFD0}" destId="{AAAC2272-B9E2-49E0-ABCC-00FCB3CFD2B7}" srcOrd="0" destOrd="0" presId="urn:microsoft.com/office/officeart/2005/8/layout/orgChart1"/>
    <dgm:cxn modelId="{DD2DD335-DE18-4AE7-809A-CD776CE9EBF7}" type="presParOf" srcId="{AAAC2272-B9E2-49E0-ABCC-00FCB3CFD2B7}" destId="{3194AE35-3039-4DB3-B7C3-1D8277A27FFE}" srcOrd="0" destOrd="0" presId="urn:microsoft.com/office/officeart/2005/8/layout/orgChart1"/>
    <dgm:cxn modelId="{B2A8C33D-C9F8-4A46-8AFD-1A2FCF299ED4}" type="presParOf" srcId="{AAAC2272-B9E2-49E0-ABCC-00FCB3CFD2B7}" destId="{56F19370-BCFF-426B-AE23-0481873D6C29}" srcOrd="1" destOrd="0" presId="urn:microsoft.com/office/officeart/2005/8/layout/orgChart1"/>
    <dgm:cxn modelId="{2192C243-3A12-4D28-A14B-4932B4A8A48F}" type="presParOf" srcId="{8C7D8E86-C0E4-4C75-8000-E8488E96DFD0}" destId="{4534CB8D-0FBE-4044-9A1C-44BF7E5DEAD4}" srcOrd="1" destOrd="0" presId="urn:microsoft.com/office/officeart/2005/8/layout/orgChart1"/>
    <dgm:cxn modelId="{0C04C85F-29EC-4444-8922-6F9EDAF3CD18}" type="presParOf" srcId="{8C7D8E86-C0E4-4C75-8000-E8488E96DFD0}" destId="{3F9F1B1B-D850-47A6-A129-2DC9727E9BD7}" srcOrd="2" destOrd="0" presId="urn:microsoft.com/office/officeart/2005/8/layout/orgChart1"/>
    <dgm:cxn modelId="{6997198A-494A-4AD6-B466-BC2D3AA5932B}" type="presParOf" srcId="{266C18D3-7A45-4BBE-9D28-C72D0ABAB09B}" destId="{0829B80C-AC8B-4571-8386-242FDFC7C738}" srcOrd="2" destOrd="0" presId="urn:microsoft.com/office/officeart/2005/8/layout/orgChart1"/>
    <dgm:cxn modelId="{842C26D2-AE4F-48BA-9B60-258D73C3A712}" type="presParOf" srcId="{D9B2E967-27B6-4766-84C3-AD00A09174D5}" destId="{3872358E-D1AC-4AD3-90BC-E54914F0395D}" srcOrd="2" destOrd="0" presId="urn:microsoft.com/office/officeart/2005/8/layout/orgChart1"/>
    <dgm:cxn modelId="{116FB9D4-C9DB-4D9D-95E7-5991DE0844E5}" type="presParOf" srcId="{D9B2E967-27B6-4766-84C3-AD00A09174D5}" destId="{B1AF54E7-9459-4BFB-9ADD-00F17FA5C7AA}" srcOrd="3" destOrd="0" presId="urn:microsoft.com/office/officeart/2005/8/layout/orgChart1"/>
    <dgm:cxn modelId="{196C1E4F-71A1-4AE7-AFCB-270842B9792D}" type="presParOf" srcId="{B1AF54E7-9459-4BFB-9ADD-00F17FA5C7AA}" destId="{C15CAD2D-4F64-4605-BF06-524BBF1628F3}" srcOrd="0" destOrd="0" presId="urn:microsoft.com/office/officeart/2005/8/layout/orgChart1"/>
    <dgm:cxn modelId="{3DEA457E-7FE4-42A6-BFF9-ECF1D452EF9D}" type="presParOf" srcId="{C15CAD2D-4F64-4605-BF06-524BBF1628F3}" destId="{CC4EBF54-3A75-4BDF-91A2-B132193E4EF8}" srcOrd="0" destOrd="0" presId="urn:microsoft.com/office/officeart/2005/8/layout/orgChart1"/>
    <dgm:cxn modelId="{568DC362-2BFB-42CF-AE32-2C3E6BD238C1}" type="presParOf" srcId="{C15CAD2D-4F64-4605-BF06-524BBF1628F3}" destId="{26F861BB-E054-4995-86CD-A138C2CABF3D}" srcOrd="1" destOrd="0" presId="urn:microsoft.com/office/officeart/2005/8/layout/orgChart1"/>
    <dgm:cxn modelId="{73400D37-AB33-4EC5-84DB-C4C3BC331A23}" type="presParOf" srcId="{B1AF54E7-9459-4BFB-9ADD-00F17FA5C7AA}" destId="{E44C2C0A-199E-411B-8A8D-8BBD4EF469BE}" srcOrd="1" destOrd="0" presId="urn:microsoft.com/office/officeart/2005/8/layout/orgChart1"/>
    <dgm:cxn modelId="{86C2F0B5-48C9-4949-93C2-63B8C59374A2}" type="presParOf" srcId="{E44C2C0A-199E-411B-8A8D-8BBD4EF469BE}" destId="{AC464EBD-56AE-45B0-A5AD-29193CFACBA7}" srcOrd="0" destOrd="0" presId="urn:microsoft.com/office/officeart/2005/8/layout/orgChart1"/>
    <dgm:cxn modelId="{6A747618-CD0E-4AC6-91C7-C22D84A2E23B}" type="presParOf" srcId="{E44C2C0A-199E-411B-8A8D-8BBD4EF469BE}" destId="{5C0D3E1F-89AF-455B-A585-CCCAFFBF3004}" srcOrd="1" destOrd="0" presId="urn:microsoft.com/office/officeart/2005/8/layout/orgChart1"/>
    <dgm:cxn modelId="{DF6ED265-3D18-472C-B65B-81768A6EA1AA}" type="presParOf" srcId="{5C0D3E1F-89AF-455B-A585-CCCAFFBF3004}" destId="{85A716DD-228B-4C57-8A77-0178FF285502}" srcOrd="0" destOrd="0" presId="urn:microsoft.com/office/officeart/2005/8/layout/orgChart1"/>
    <dgm:cxn modelId="{987AEF14-32C5-4761-B2E2-995BEB70CAE9}" type="presParOf" srcId="{85A716DD-228B-4C57-8A77-0178FF285502}" destId="{E0CF664C-84FF-46AC-BFB0-43C6DA29C7A3}" srcOrd="0" destOrd="0" presId="urn:microsoft.com/office/officeart/2005/8/layout/orgChart1"/>
    <dgm:cxn modelId="{F89099BD-AA49-4A5E-B658-C4804F520783}" type="presParOf" srcId="{85A716DD-228B-4C57-8A77-0178FF285502}" destId="{29250AE3-7DCD-4770-88DA-05B295F0E81A}" srcOrd="1" destOrd="0" presId="urn:microsoft.com/office/officeart/2005/8/layout/orgChart1"/>
    <dgm:cxn modelId="{F12E5930-085A-4E44-9F09-87686C013D16}" type="presParOf" srcId="{5C0D3E1F-89AF-455B-A585-CCCAFFBF3004}" destId="{50D4803C-09CD-4042-9C5F-2130F8BE7D00}" srcOrd="1" destOrd="0" presId="urn:microsoft.com/office/officeart/2005/8/layout/orgChart1"/>
    <dgm:cxn modelId="{A8277BB0-4130-4C23-B48F-38FBFA1A884D}" type="presParOf" srcId="{5C0D3E1F-89AF-455B-A585-CCCAFFBF3004}" destId="{4C855673-07D3-4242-AE4F-393AE7CC1EB0}" srcOrd="2" destOrd="0" presId="urn:microsoft.com/office/officeart/2005/8/layout/orgChart1"/>
    <dgm:cxn modelId="{C77C2EC6-98AE-4661-9E8E-81D1C0724F85}" type="presParOf" srcId="{E44C2C0A-199E-411B-8A8D-8BBD4EF469BE}" destId="{C0480066-899F-4BE8-8845-6CECC834C038}" srcOrd="2" destOrd="0" presId="urn:microsoft.com/office/officeart/2005/8/layout/orgChart1"/>
    <dgm:cxn modelId="{8108DA9E-C47D-4BBC-BF3F-9A0CF1F4FAF5}" type="presParOf" srcId="{E44C2C0A-199E-411B-8A8D-8BBD4EF469BE}" destId="{9DD674C5-8142-4290-9617-8F984BBC4641}" srcOrd="3" destOrd="0" presId="urn:microsoft.com/office/officeart/2005/8/layout/orgChart1"/>
    <dgm:cxn modelId="{1BD6DBE1-A23F-4B41-A4DB-BFB652B3E120}" type="presParOf" srcId="{9DD674C5-8142-4290-9617-8F984BBC4641}" destId="{25EBEDDF-7CBE-423D-837F-BC463B847FE1}" srcOrd="0" destOrd="0" presId="urn:microsoft.com/office/officeart/2005/8/layout/orgChart1"/>
    <dgm:cxn modelId="{89E15DA6-E2C9-472D-B666-CDF8C50C2DBD}" type="presParOf" srcId="{25EBEDDF-7CBE-423D-837F-BC463B847FE1}" destId="{C1A4953B-4619-4B5C-9C6C-24DE2208661D}" srcOrd="0" destOrd="0" presId="urn:microsoft.com/office/officeart/2005/8/layout/orgChart1"/>
    <dgm:cxn modelId="{12637A66-D4CC-4266-8B13-3B8D34A78E5C}" type="presParOf" srcId="{25EBEDDF-7CBE-423D-837F-BC463B847FE1}" destId="{6A1A025D-1A74-4DF8-8B13-4A9EDE2AF2DD}" srcOrd="1" destOrd="0" presId="urn:microsoft.com/office/officeart/2005/8/layout/orgChart1"/>
    <dgm:cxn modelId="{4D4BF8EA-3E15-4D37-9BCB-B68D5D041915}" type="presParOf" srcId="{9DD674C5-8142-4290-9617-8F984BBC4641}" destId="{C96BEA45-3E6B-4F43-9CD7-A97308340F64}" srcOrd="1" destOrd="0" presId="urn:microsoft.com/office/officeart/2005/8/layout/orgChart1"/>
    <dgm:cxn modelId="{854186F8-02AC-4B47-8A35-21AD5915B81B}" type="presParOf" srcId="{9DD674C5-8142-4290-9617-8F984BBC4641}" destId="{5445DA1C-03D9-423F-8CFD-C092071CB41B}" srcOrd="2" destOrd="0" presId="urn:microsoft.com/office/officeart/2005/8/layout/orgChart1"/>
    <dgm:cxn modelId="{85C2C9EF-E492-4DD5-9C1E-23E28569DB0E}" type="presParOf" srcId="{B1AF54E7-9459-4BFB-9ADD-00F17FA5C7AA}" destId="{A1C9ECDC-12C5-46BD-9D80-10A92DC1A7AD}" srcOrd="2" destOrd="0" presId="urn:microsoft.com/office/officeart/2005/8/layout/orgChart1"/>
    <dgm:cxn modelId="{BE39B53F-525F-4B6D-AFB4-D696607D5432}" type="presParOf" srcId="{D9B2E967-27B6-4766-84C3-AD00A09174D5}" destId="{E2B2F781-605A-47A4-AF5E-E808BE5C56F9}" srcOrd="4" destOrd="0" presId="urn:microsoft.com/office/officeart/2005/8/layout/orgChart1"/>
    <dgm:cxn modelId="{E60A60D9-3F27-48B0-9F43-A0FADD1DA12F}" type="presParOf" srcId="{D9B2E967-27B6-4766-84C3-AD00A09174D5}" destId="{62134EBC-5453-4A32-8E9F-8B78DC1D6224}" srcOrd="5" destOrd="0" presId="urn:microsoft.com/office/officeart/2005/8/layout/orgChart1"/>
    <dgm:cxn modelId="{BBD231E0-3773-4672-AC36-1D3CA8D072C9}" type="presParOf" srcId="{62134EBC-5453-4A32-8E9F-8B78DC1D6224}" destId="{EC21A57F-5A60-4B9A-99AD-9570BD631BB1}" srcOrd="0" destOrd="0" presId="urn:microsoft.com/office/officeart/2005/8/layout/orgChart1"/>
    <dgm:cxn modelId="{4E0DA2CD-8B20-4AB0-AC1B-4B43C404D54E}" type="presParOf" srcId="{EC21A57F-5A60-4B9A-99AD-9570BD631BB1}" destId="{350A4ED2-CC36-4FDC-890E-6F7C0FB3136E}" srcOrd="0" destOrd="0" presId="urn:microsoft.com/office/officeart/2005/8/layout/orgChart1"/>
    <dgm:cxn modelId="{D6B83C31-2C7B-46CA-9593-46450C815AEC}" type="presParOf" srcId="{EC21A57F-5A60-4B9A-99AD-9570BD631BB1}" destId="{675658A6-D106-40ED-9764-40021C74CB0B}" srcOrd="1" destOrd="0" presId="urn:microsoft.com/office/officeart/2005/8/layout/orgChart1"/>
    <dgm:cxn modelId="{0237DF9C-DD08-4438-B15C-0CDF328523CD}" type="presParOf" srcId="{62134EBC-5453-4A32-8E9F-8B78DC1D6224}" destId="{FCECC4CC-149C-4C04-A1F5-7DF090C8D6BE}" srcOrd="1" destOrd="0" presId="urn:microsoft.com/office/officeart/2005/8/layout/orgChart1"/>
    <dgm:cxn modelId="{F95B179B-F795-46E4-BD10-976D3B8B573B}" type="presParOf" srcId="{FCECC4CC-149C-4C04-A1F5-7DF090C8D6BE}" destId="{7BE459A7-67A4-488E-A4EE-BCD09F1E6476}" srcOrd="0" destOrd="0" presId="urn:microsoft.com/office/officeart/2005/8/layout/orgChart1"/>
    <dgm:cxn modelId="{64A16D86-3D15-4C4D-9554-99517050AE21}" type="presParOf" srcId="{FCECC4CC-149C-4C04-A1F5-7DF090C8D6BE}" destId="{B2803E46-DBB6-49EE-8D39-833A5281FD37}" srcOrd="1" destOrd="0" presId="urn:microsoft.com/office/officeart/2005/8/layout/orgChart1"/>
    <dgm:cxn modelId="{31B96757-319E-467D-8996-390B8919CD54}" type="presParOf" srcId="{B2803E46-DBB6-49EE-8D39-833A5281FD37}" destId="{06AD8B92-B401-4F0E-BD61-A9821973A4EF}" srcOrd="0" destOrd="0" presId="urn:microsoft.com/office/officeart/2005/8/layout/orgChart1"/>
    <dgm:cxn modelId="{2E47AC8F-0D6A-4391-9CCC-0FA5957F17B2}" type="presParOf" srcId="{06AD8B92-B401-4F0E-BD61-A9821973A4EF}" destId="{487E396F-04A8-45F5-841A-E9901DCC2510}" srcOrd="0" destOrd="0" presId="urn:microsoft.com/office/officeart/2005/8/layout/orgChart1"/>
    <dgm:cxn modelId="{78EB400D-E489-438F-BA23-DA790CF93BA3}" type="presParOf" srcId="{06AD8B92-B401-4F0E-BD61-A9821973A4EF}" destId="{D353E641-DC4B-4F21-934A-14C85DB5894F}" srcOrd="1" destOrd="0" presId="urn:microsoft.com/office/officeart/2005/8/layout/orgChart1"/>
    <dgm:cxn modelId="{E53341AA-F65B-4533-8BF5-158E6E7E0926}" type="presParOf" srcId="{B2803E46-DBB6-49EE-8D39-833A5281FD37}" destId="{6BD50BD4-B577-42DA-962A-A3176122CC3E}" srcOrd="1" destOrd="0" presId="urn:microsoft.com/office/officeart/2005/8/layout/orgChart1"/>
    <dgm:cxn modelId="{D41C2C71-C1EE-4D33-9566-15265347CBC2}" type="presParOf" srcId="{B2803E46-DBB6-49EE-8D39-833A5281FD37}" destId="{F1863661-3A7A-4702-A87C-E6D080E2EF87}" srcOrd="2" destOrd="0" presId="urn:microsoft.com/office/officeart/2005/8/layout/orgChart1"/>
    <dgm:cxn modelId="{0928810F-B9BD-4808-97C6-B3B71C4E7CA3}" type="presParOf" srcId="{FCECC4CC-149C-4C04-A1F5-7DF090C8D6BE}" destId="{9A641427-AC86-4B6C-B2EF-47D693F49B4C}" srcOrd="2" destOrd="0" presId="urn:microsoft.com/office/officeart/2005/8/layout/orgChart1"/>
    <dgm:cxn modelId="{99187379-4206-445D-A2CA-E7DBE4314926}" type="presParOf" srcId="{FCECC4CC-149C-4C04-A1F5-7DF090C8D6BE}" destId="{FC888D3F-151D-4EFE-9488-A32DBE83F5A6}" srcOrd="3" destOrd="0" presId="urn:microsoft.com/office/officeart/2005/8/layout/orgChart1"/>
    <dgm:cxn modelId="{54113398-1937-4F2E-B906-DC654BF1AEE3}" type="presParOf" srcId="{FC888D3F-151D-4EFE-9488-A32DBE83F5A6}" destId="{495961C2-02A9-4A95-8EB6-6F4AC86A5EAD}" srcOrd="0" destOrd="0" presId="urn:microsoft.com/office/officeart/2005/8/layout/orgChart1"/>
    <dgm:cxn modelId="{C1B45798-4034-463C-8743-5B31B8F00DD5}" type="presParOf" srcId="{495961C2-02A9-4A95-8EB6-6F4AC86A5EAD}" destId="{4CA7BF61-D93F-4BBE-8C8F-93D42BF2FDCC}" srcOrd="0" destOrd="0" presId="urn:microsoft.com/office/officeart/2005/8/layout/orgChart1"/>
    <dgm:cxn modelId="{C7EBB712-3A9F-4D45-832B-8CCAB0078785}" type="presParOf" srcId="{495961C2-02A9-4A95-8EB6-6F4AC86A5EAD}" destId="{8F0BF128-FDA8-4BD4-871A-6E5D8F67DB1F}" srcOrd="1" destOrd="0" presId="urn:microsoft.com/office/officeart/2005/8/layout/orgChart1"/>
    <dgm:cxn modelId="{3EDAA026-E823-4A92-8FEC-257747E785D9}" type="presParOf" srcId="{FC888D3F-151D-4EFE-9488-A32DBE83F5A6}" destId="{24CAB1EF-A37C-4963-B3D7-5A53BED64786}" srcOrd="1" destOrd="0" presId="urn:microsoft.com/office/officeart/2005/8/layout/orgChart1"/>
    <dgm:cxn modelId="{29DC3379-65A4-4E5C-8FD4-BDBADCE3F266}" type="presParOf" srcId="{FC888D3F-151D-4EFE-9488-A32DBE83F5A6}" destId="{EB546FFA-4CB5-4604-8353-6A455C66186D}" srcOrd="2" destOrd="0" presId="urn:microsoft.com/office/officeart/2005/8/layout/orgChart1"/>
    <dgm:cxn modelId="{90AE5D45-3996-4267-823E-21A5A1C83CAE}" type="presParOf" srcId="{FCECC4CC-149C-4C04-A1F5-7DF090C8D6BE}" destId="{E2683737-4C7A-49D3-95A0-9D8900A24D13}" srcOrd="4" destOrd="0" presId="urn:microsoft.com/office/officeart/2005/8/layout/orgChart1"/>
    <dgm:cxn modelId="{B65E8BE2-2124-41F4-8BB3-E5E297F454C1}" type="presParOf" srcId="{FCECC4CC-149C-4C04-A1F5-7DF090C8D6BE}" destId="{F2334E8A-610D-4C8E-B9CF-D9FEB92C23A8}" srcOrd="5" destOrd="0" presId="urn:microsoft.com/office/officeart/2005/8/layout/orgChart1"/>
    <dgm:cxn modelId="{6FB01F3A-F4D4-45D4-B106-49CDABD4DA06}" type="presParOf" srcId="{F2334E8A-610D-4C8E-B9CF-D9FEB92C23A8}" destId="{739884A3-1C70-431C-BF8A-7E66D4F1D9B2}" srcOrd="0" destOrd="0" presId="urn:microsoft.com/office/officeart/2005/8/layout/orgChart1"/>
    <dgm:cxn modelId="{6ABA66AC-A5AB-4DD1-97C5-D54CD161456E}" type="presParOf" srcId="{739884A3-1C70-431C-BF8A-7E66D4F1D9B2}" destId="{0A59A5B1-5C42-451A-B5DD-AF636DBCC233}" srcOrd="0" destOrd="0" presId="urn:microsoft.com/office/officeart/2005/8/layout/orgChart1"/>
    <dgm:cxn modelId="{BEABF77E-6D8C-4FA7-8DD9-999308B8C1C0}" type="presParOf" srcId="{739884A3-1C70-431C-BF8A-7E66D4F1D9B2}" destId="{4A3AAD58-78D1-4235-9E70-965082FCEF78}" srcOrd="1" destOrd="0" presId="urn:microsoft.com/office/officeart/2005/8/layout/orgChart1"/>
    <dgm:cxn modelId="{252A5372-75D1-4428-834C-C3639B52969C}" type="presParOf" srcId="{F2334E8A-610D-4C8E-B9CF-D9FEB92C23A8}" destId="{C865628E-FF29-4D1E-8BC4-1CE3B0955805}" srcOrd="1" destOrd="0" presId="urn:microsoft.com/office/officeart/2005/8/layout/orgChart1"/>
    <dgm:cxn modelId="{E19EB2D8-D8EF-40CB-8528-677910A7221F}" type="presParOf" srcId="{F2334E8A-610D-4C8E-B9CF-D9FEB92C23A8}" destId="{2065F7C8-CE4F-4BFF-8EFD-BD0898A36C50}" srcOrd="2" destOrd="0" presId="urn:microsoft.com/office/officeart/2005/8/layout/orgChart1"/>
    <dgm:cxn modelId="{98131B26-8B4D-464F-A4EC-23F96AB3D960}" type="presParOf" srcId="{62134EBC-5453-4A32-8E9F-8B78DC1D6224}" destId="{F25A45C8-93F6-48B1-AF37-717F68F73236}" srcOrd="2" destOrd="0" presId="urn:microsoft.com/office/officeart/2005/8/layout/orgChart1"/>
    <dgm:cxn modelId="{57DCECEC-1803-467E-B377-0793C2400C6E}" type="presParOf" srcId="{D9B2E967-27B6-4766-84C3-AD00A09174D5}" destId="{2349831C-367D-4484-B344-42A0CB0328C4}" srcOrd="6" destOrd="0" presId="urn:microsoft.com/office/officeart/2005/8/layout/orgChart1"/>
    <dgm:cxn modelId="{CBFE1E18-309C-4395-A2C4-06CD7C2684C5}" type="presParOf" srcId="{D9B2E967-27B6-4766-84C3-AD00A09174D5}" destId="{F7B6AD2A-2684-420D-B56A-506EB96D71CC}" srcOrd="7" destOrd="0" presId="urn:microsoft.com/office/officeart/2005/8/layout/orgChart1"/>
    <dgm:cxn modelId="{B976E126-5646-420F-A8B6-75168659A44C}" type="presParOf" srcId="{F7B6AD2A-2684-420D-B56A-506EB96D71CC}" destId="{6AB2310B-62DC-4740-887B-A53C8554A527}" srcOrd="0" destOrd="0" presId="urn:microsoft.com/office/officeart/2005/8/layout/orgChart1"/>
    <dgm:cxn modelId="{8E6B1459-3F61-4E1C-9A27-A701B6479405}" type="presParOf" srcId="{6AB2310B-62DC-4740-887B-A53C8554A527}" destId="{1DA3E8D6-366F-4B17-AE96-AA700E517D19}" srcOrd="0" destOrd="0" presId="urn:microsoft.com/office/officeart/2005/8/layout/orgChart1"/>
    <dgm:cxn modelId="{6B205141-4969-4214-B153-8287AC534FB1}" type="presParOf" srcId="{6AB2310B-62DC-4740-887B-A53C8554A527}" destId="{A9C60827-87F8-4116-A3A7-148ECB8B6DEF}" srcOrd="1" destOrd="0" presId="urn:microsoft.com/office/officeart/2005/8/layout/orgChart1"/>
    <dgm:cxn modelId="{03EA955F-AAE6-4A95-BAF8-ADCBE14678DB}" type="presParOf" srcId="{F7B6AD2A-2684-420D-B56A-506EB96D71CC}" destId="{C99CCDEC-DEBD-4464-90F2-5CF60EA40BF7}" srcOrd="1" destOrd="0" presId="urn:microsoft.com/office/officeart/2005/8/layout/orgChart1"/>
    <dgm:cxn modelId="{EA7B76A8-0E66-4514-A095-00823DB42E83}" type="presParOf" srcId="{C99CCDEC-DEBD-4464-90F2-5CF60EA40BF7}" destId="{604507AB-8493-4F67-9A9A-B4491E81D670}" srcOrd="0" destOrd="0" presId="urn:microsoft.com/office/officeart/2005/8/layout/orgChart1"/>
    <dgm:cxn modelId="{BC2B0CEA-87FE-4704-B7C3-1F5DAAF7E639}" type="presParOf" srcId="{C99CCDEC-DEBD-4464-90F2-5CF60EA40BF7}" destId="{FE03D098-187F-4266-8A7E-B704B9EF86E3}" srcOrd="1" destOrd="0" presId="urn:microsoft.com/office/officeart/2005/8/layout/orgChart1"/>
    <dgm:cxn modelId="{4ED593B1-298D-4D9D-98F5-C98B01E61443}" type="presParOf" srcId="{FE03D098-187F-4266-8A7E-B704B9EF86E3}" destId="{3F27A764-2534-4884-91CB-DF26F6FFEB4C}" srcOrd="0" destOrd="0" presId="urn:microsoft.com/office/officeart/2005/8/layout/orgChart1"/>
    <dgm:cxn modelId="{1198327C-24BD-4F0E-88FE-2918CEDAB58C}" type="presParOf" srcId="{3F27A764-2534-4884-91CB-DF26F6FFEB4C}" destId="{06AFC96D-5822-4128-810E-000EDBFBCC4E}" srcOrd="0" destOrd="0" presId="urn:microsoft.com/office/officeart/2005/8/layout/orgChart1"/>
    <dgm:cxn modelId="{EA634676-46C1-461C-B3D5-F97E6A9C5C15}" type="presParOf" srcId="{3F27A764-2534-4884-91CB-DF26F6FFEB4C}" destId="{85135108-C552-4A8C-8D85-A800DAC91737}" srcOrd="1" destOrd="0" presId="urn:microsoft.com/office/officeart/2005/8/layout/orgChart1"/>
    <dgm:cxn modelId="{05772FE0-CA60-4F6B-8364-12DCC1354548}" type="presParOf" srcId="{FE03D098-187F-4266-8A7E-B704B9EF86E3}" destId="{37DDBB38-7E4F-4EDB-A783-8240416C02C3}" srcOrd="1" destOrd="0" presId="urn:microsoft.com/office/officeart/2005/8/layout/orgChart1"/>
    <dgm:cxn modelId="{A84FFA35-4732-4796-AE53-875EF883F8AE}" type="presParOf" srcId="{FE03D098-187F-4266-8A7E-B704B9EF86E3}" destId="{F284F8B2-952F-4191-87E0-CBBA0F351109}" srcOrd="2" destOrd="0" presId="urn:microsoft.com/office/officeart/2005/8/layout/orgChart1"/>
    <dgm:cxn modelId="{3582ED97-68B7-4E6A-A64C-4DAEB5607806}" type="presParOf" srcId="{C99CCDEC-DEBD-4464-90F2-5CF60EA40BF7}" destId="{1A711458-3DCF-4D54-AA6C-538C6DC67F04}" srcOrd="2" destOrd="0" presId="urn:microsoft.com/office/officeart/2005/8/layout/orgChart1"/>
    <dgm:cxn modelId="{E1AF4FD9-45ED-4255-8DF5-4B13FBFDBB03}" type="presParOf" srcId="{C99CCDEC-DEBD-4464-90F2-5CF60EA40BF7}" destId="{538AB910-3C53-4918-AD66-0E5A1F28B029}" srcOrd="3" destOrd="0" presId="urn:microsoft.com/office/officeart/2005/8/layout/orgChart1"/>
    <dgm:cxn modelId="{538D3FA3-D240-4ADA-B386-73822C5731F3}" type="presParOf" srcId="{538AB910-3C53-4918-AD66-0E5A1F28B029}" destId="{358EEE63-55D0-4E80-973E-3F971E85CF56}" srcOrd="0" destOrd="0" presId="urn:microsoft.com/office/officeart/2005/8/layout/orgChart1"/>
    <dgm:cxn modelId="{102B96D8-D050-467C-B1A5-E8F24D9ECFEC}" type="presParOf" srcId="{358EEE63-55D0-4E80-973E-3F971E85CF56}" destId="{217AED8B-FF82-426D-A86D-DAFF3E8F7DE9}" srcOrd="0" destOrd="0" presId="urn:microsoft.com/office/officeart/2005/8/layout/orgChart1"/>
    <dgm:cxn modelId="{B402615F-E0E0-47C3-9DC7-D09831AD01EE}" type="presParOf" srcId="{358EEE63-55D0-4E80-973E-3F971E85CF56}" destId="{5FE3729D-277A-482F-A3D0-69AD9B36DBAC}" srcOrd="1" destOrd="0" presId="urn:microsoft.com/office/officeart/2005/8/layout/orgChart1"/>
    <dgm:cxn modelId="{237D8DA9-DF83-422C-9FDB-5FCD46C57CA4}" type="presParOf" srcId="{538AB910-3C53-4918-AD66-0E5A1F28B029}" destId="{5DD903AD-2412-4854-99AE-840EA672C2C2}" srcOrd="1" destOrd="0" presId="urn:microsoft.com/office/officeart/2005/8/layout/orgChart1"/>
    <dgm:cxn modelId="{CE5181BE-6EB2-4DE8-9500-76C0F0A8BBA9}" type="presParOf" srcId="{538AB910-3C53-4918-AD66-0E5A1F28B029}" destId="{BCA894B7-03BC-43FB-A315-D50625DD218A}" srcOrd="2" destOrd="0" presId="urn:microsoft.com/office/officeart/2005/8/layout/orgChart1"/>
    <dgm:cxn modelId="{FEC89EEC-2348-4208-95D6-B470866D64CB}" type="presParOf" srcId="{C99CCDEC-DEBD-4464-90F2-5CF60EA40BF7}" destId="{D932A301-F545-44D3-8A45-5F42F1664B56}" srcOrd="4" destOrd="0" presId="urn:microsoft.com/office/officeart/2005/8/layout/orgChart1"/>
    <dgm:cxn modelId="{C2A0BFCE-3B68-4FFB-8584-6BB246CBD5C9}" type="presParOf" srcId="{C99CCDEC-DEBD-4464-90F2-5CF60EA40BF7}" destId="{FCDD94E3-11A3-4534-A659-39FAB3BFA9DC}" srcOrd="5" destOrd="0" presId="urn:microsoft.com/office/officeart/2005/8/layout/orgChart1"/>
    <dgm:cxn modelId="{123FC588-B767-4E86-9E7E-D099097A5383}" type="presParOf" srcId="{FCDD94E3-11A3-4534-A659-39FAB3BFA9DC}" destId="{A009EA80-12CD-4A96-8A9B-BEAC574D165F}" srcOrd="0" destOrd="0" presId="urn:microsoft.com/office/officeart/2005/8/layout/orgChart1"/>
    <dgm:cxn modelId="{895D4E0A-7D1A-4DFC-AD06-3560F994FE9E}" type="presParOf" srcId="{A009EA80-12CD-4A96-8A9B-BEAC574D165F}" destId="{3613D578-34ED-4424-BEA4-84196E6B6E60}" srcOrd="0" destOrd="0" presId="urn:microsoft.com/office/officeart/2005/8/layout/orgChart1"/>
    <dgm:cxn modelId="{1DDFE90A-7965-47B4-9385-62D9D920573F}" type="presParOf" srcId="{A009EA80-12CD-4A96-8A9B-BEAC574D165F}" destId="{CFCC1F5E-DBEB-4D4B-88F9-ECDFA74D039F}" srcOrd="1" destOrd="0" presId="urn:microsoft.com/office/officeart/2005/8/layout/orgChart1"/>
    <dgm:cxn modelId="{528F5077-9DE7-4EEB-983E-566C6BDDE7E5}" type="presParOf" srcId="{FCDD94E3-11A3-4534-A659-39FAB3BFA9DC}" destId="{A9EC2C3A-7564-46CB-8369-824F7EE56F91}" srcOrd="1" destOrd="0" presId="urn:microsoft.com/office/officeart/2005/8/layout/orgChart1"/>
    <dgm:cxn modelId="{04D77E93-04BA-4FB7-B3BE-8C4DEA5FA4F6}" type="presParOf" srcId="{FCDD94E3-11A3-4534-A659-39FAB3BFA9DC}" destId="{E6D2AE5A-2F95-46A1-9F4D-C8A672F52750}" srcOrd="2" destOrd="0" presId="urn:microsoft.com/office/officeart/2005/8/layout/orgChart1"/>
    <dgm:cxn modelId="{7C80DCD8-E2A8-4143-A975-E6647F020D76}" type="presParOf" srcId="{C99CCDEC-DEBD-4464-90F2-5CF60EA40BF7}" destId="{60CADDBE-3550-4872-B087-185C67A4D652}" srcOrd="6" destOrd="0" presId="urn:microsoft.com/office/officeart/2005/8/layout/orgChart1"/>
    <dgm:cxn modelId="{9F7E9CD2-68F4-4F69-83E2-EBCE0BE2F5DE}" type="presParOf" srcId="{C99CCDEC-DEBD-4464-90F2-5CF60EA40BF7}" destId="{BD1E39F7-8A8F-4545-8F15-14BE97FD38BC}" srcOrd="7" destOrd="0" presId="urn:microsoft.com/office/officeart/2005/8/layout/orgChart1"/>
    <dgm:cxn modelId="{A5B9BC4E-F075-4C2B-9556-0F045014D344}" type="presParOf" srcId="{BD1E39F7-8A8F-4545-8F15-14BE97FD38BC}" destId="{D2668EA1-E26D-483F-A6D1-6E83843BC148}" srcOrd="0" destOrd="0" presId="urn:microsoft.com/office/officeart/2005/8/layout/orgChart1"/>
    <dgm:cxn modelId="{12EC0253-204D-4EBD-B38F-7B3EE6321E20}" type="presParOf" srcId="{D2668EA1-E26D-483F-A6D1-6E83843BC148}" destId="{89B7A6A7-DF49-43C1-BBBC-0706A9617234}" srcOrd="0" destOrd="0" presId="urn:microsoft.com/office/officeart/2005/8/layout/orgChart1"/>
    <dgm:cxn modelId="{C0E43268-29C8-4A1B-8F24-8B31270C5166}" type="presParOf" srcId="{D2668EA1-E26D-483F-A6D1-6E83843BC148}" destId="{26435BCB-F132-432E-92ED-DDDD229D4BC2}" srcOrd="1" destOrd="0" presId="urn:microsoft.com/office/officeart/2005/8/layout/orgChart1"/>
    <dgm:cxn modelId="{B9D142AF-DA9C-409D-8267-12E7E6181692}" type="presParOf" srcId="{BD1E39F7-8A8F-4545-8F15-14BE97FD38BC}" destId="{056B9795-1EC4-4881-995C-D187B102EA05}" srcOrd="1" destOrd="0" presId="urn:microsoft.com/office/officeart/2005/8/layout/orgChart1"/>
    <dgm:cxn modelId="{A1FCFF17-B94F-4029-9CB8-AB29925EBDD4}" type="presParOf" srcId="{BD1E39F7-8A8F-4545-8F15-14BE97FD38BC}" destId="{74DFC254-00AF-4A1B-AF5B-DE500024CD00}" srcOrd="2" destOrd="0" presId="urn:microsoft.com/office/officeart/2005/8/layout/orgChart1"/>
    <dgm:cxn modelId="{0AF07FC4-52A3-4333-AF8B-081183A29828}" type="presParOf" srcId="{F7B6AD2A-2684-420D-B56A-506EB96D71CC}" destId="{A39EA84E-4AD5-4444-8EF5-3116C55204AB}" srcOrd="2" destOrd="0" presId="urn:microsoft.com/office/officeart/2005/8/layout/orgChart1"/>
    <dgm:cxn modelId="{8E1341F3-B9B8-4B4A-9F02-45CB41D65DF5}" type="presParOf" srcId="{D9B2E967-27B6-4766-84C3-AD00A09174D5}" destId="{D9F53C71-12A3-4665-95FA-06A0B0C01D2D}" srcOrd="8" destOrd="0" presId="urn:microsoft.com/office/officeart/2005/8/layout/orgChart1"/>
    <dgm:cxn modelId="{6DF57EB1-AF82-49FE-8812-B27C95B8688D}" type="presParOf" srcId="{D9B2E967-27B6-4766-84C3-AD00A09174D5}" destId="{CDC5BD1B-CD4C-466C-82C9-E64F5F9E17F7}" srcOrd="9" destOrd="0" presId="urn:microsoft.com/office/officeart/2005/8/layout/orgChart1"/>
    <dgm:cxn modelId="{5CED8CD1-048A-4700-B916-0C4CC2499C95}" type="presParOf" srcId="{CDC5BD1B-CD4C-466C-82C9-E64F5F9E17F7}" destId="{B0791939-5B26-4CA7-BCCA-537AFADF56C0}" srcOrd="0" destOrd="0" presId="urn:microsoft.com/office/officeart/2005/8/layout/orgChart1"/>
    <dgm:cxn modelId="{AB3F6CCE-1AA0-4F46-AC75-4571FA584AAB}" type="presParOf" srcId="{B0791939-5B26-4CA7-BCCA-537AFADF56C0}" destId="{A46ED57D-0BAF-4376-A32B-52A8ED22A324}" srcOrd="0" destOrd="0" presId="urn:microsoft.com/office/officeart/2005/8/layout/orgChart1"/>
    <dgm:cxn modelId="{326A42F2-00A4-472C-8693-A1B7314C1F52}" type="presParOf" srcId="{B0791939-5B26-4CA7-BCCA-537AFADF56C0}" destId="{F20FF484-588A-4896-9532-73E54813056C}" srcOrd="1" destOrd="0" presId="urn:microsoft.com/office/officeart/2005/8/layout/orgChart1"/>
    <dgm:cxn modelId="{0A319D91-6BB0-4BC5-ACC9-DBA5557120B3}" type="presParOf" srcId="{CDC5BD1B-CD4C-466C-82C9-E64F5F9E17F7}" destId="{77F25248-19ED-4D41-82EF-89EE1628510B}" srcOrd="1" destOrd="0" presId="urn:microsoft.com/office/officeart/2005/8/layout/orgChart1"/>
    <dgm:cxn modelId="{6D62DE2C-5D98-4201-AA68-89B37AC0BB54}" type="presParOf" srcId="{77F25248-19ED-4D41-82EF-89EE1628510B}" destId="{B81210B7-E3D7-4641-9E58-83AC6DF2745E}" srcOrd="0" destOrd="0" presId="urn:microsoft.com/office/officeart/2005/8/layout/orgChart1"/>
    <dgm:cxn modelId="{66940387-B231-4036-AF57-C1939A8C4824}" type="presParOf" srcId="{77F25248-19ED-4D41-82EF-89EE1628510B}" destId="{6464AFA1-6682-4AFD-9EB8-8F81DF9FF85B}" srcOrd="1" destOrd="0" presId="urn:microsoft.com/office/officeart/2005/8/layout/orgChart1"/>
    <dgm:cxn modelId="{CC201AD1-D5F9-4AFA-B097-8BAA0285D6D3}" type="presParOf" srcId="{6464AFA1-6682-4AFD-9EB8-8F81DF9FF85B}" destId="{7125892B-A27E-4DC5-818B-FF908BF54AE8}" srcOrd="0" destOrd="0" presId="urn:microsoft.com/office/officeart/2005/8/layout/orgChart1"/>
    <dgm:cxn modelId="{A7DF227B-9284-487C-B075-C725AAA7CDA7}" type="presParOf" srcId="{7125892B-A27E-4DC5-818B-FF908BF54AE8}" destId="{8E601263-AEDF-45DB-A273-9AA1A23EC69B}" srcOrd="0" destOrd="0" presId="urn:microsoft.com/office/officeart/2005/8/layout/orgChart1"/>
    <dgm:cxn modelId="{933DCE08-8BFD-4017-A97A-C81E2236AFDA}" type="presParOf" srcId="{7125892B-A27E-4DC5-818B-FF908BF54AE8}" destId="{E6B66365-F865-4E51-8181-6385AA75D115}" srcOrd="1" destOrd="0" presId="urn:microsoft.com/office/officeart/2005/8/layout/orgChart1"/>
    <dgm:cxn modelId="{4B36C935-9F34-49C8-A7BF-8D682F400B53}" type="presParOf" srcId="{6464AFA1-6682-4AFD-9EB8-8F81DF9FF85B}" destId="{59BD2E34-C53A-4006-82B5-2F909A167676}" srcOrd="1" destOrd="0" presId="urn:microsoft.com/office/officeart/2005/8/layout/orgChart1"/>
    <dgm:cxn modelId="{D4D8EE4D-2587-490A-9F74-98BBCFEA29F5}" type="presParOf" srcId="{6464AFA1-6682-4AFD-9EB8-8F81DF9FF85B}" destId="{5A5947DE-1BE0-4373-AE31-A1289D883C92}" srcOrd="2" destOrd="0" presId="urn:microsoft.com/office/officeart/2005/8/layout/orgChart1"/>
    <dgm:cxn modelId="{F30D1311-C2FC-42BB-BD3E-C46361AD1152}" type="presParOf" srcId="{77F25248-19ED-4D41-82EF-89EE1628510B}" destId="{DE441D73-2439-44D9-832F-EAEE670586E6}" srcOrd="2" destOrd="0" presId="urn:microsoft.com/office/officeart/2005/8/layout/orgChart1"/>
    <dgm:cxn modelId="{2B05E8BD-2071-4EDC-A49F-4D69B1F74E17}" type="presParOf" srcId="{77F25248-19ED-4D41-82EF-89EE1628510B}" destId="{39D34E42-3E63-4FD9-B73C-D46C134884B5}" srcOrd="3" destOrd="0" presId="urn:microsoft.com/office/officeart/2005/8/layout/orgChart1"/>
    <dgm:cxn modelId="{4B79C621-88E2-46EE-BB3C-BA2F5B4427A4}" type="presParOf" srcId="{39D34E42-3E63-4FD9-B73C-D46C134884B5}" destId="{4E6C350F-5254-43F5-86F7-CA41E99B7CD0}" srcOrd="0" destOrd="0" presId="urn:microsoft.com/office/officeart/2005/8/layout/orgChart1"/>
    <dgm:cxn modelId="{5BFEEEE8-D396-4559-8BD0-797E852D328F}" type="presParOf" srcId="{4E6C350F-5254-43F5-86F7-CA41E99B7CD0}" destId="{B55955CF-89E7-4B05-A26A-C85BD4E7C5CC}" srcOrd="0" destOrd="0" presId="urn:microsoft.com/office/officeart/2005/8/layout/orgChart1"/>
    <dgm:cxn modelId="{9FB21738-7B69-4C1A-A644-D06F1F171415}" type="presParOf" srcId="{4E6C350F-5254-43F5-86F7-CA41E99B7CD0}" destId="{6CBB7F91-0667-4B1F-B96D-441A58771C5F}" srcOrd="1" destOrd="0" presId="urn:microsoft.com/office/officeart/2005/8/layout/orgChart1"/>
    <dgm:cxn modelId="{8D132A94-118C-41F3-83C6-A11DDB52E52D}" type="presParOf" srcId="{39D34E42-3E63-4FD9-B73C-D46C134884B5}" destId="{0EC233A4-7E1A-4AF8-92E6-ADB545254CB2}" srcOrd="1" destOrd="0" presId="urn:microsoft.com/office/officeart/2005/8/layout/orgChart1"/>
    <dgm:cxn modelId="{D9F304CE-61DB-4F41-A9AE-B9E5311243C8}" type="presParOf" srcId="{39D34E42-3E63-4FD9-B73C-D46C134884B5}" destId="{95D4FF47-FE47-475E-ADBF-C132175C8614}" srcOrd="2" destOrd="0" presId="urn:microsoft.com/office/officeart/2005/8/layout/orgChart1"/>
    <dgm:cxn modelId="{DF2BA5F1-0648-4159-AC25-BF8B4D53142B}" type="presParOf" srcId="{CDC5BD1B-CD4C-466C-82C9-E64F5F9E17F7}" destId="{3F5614A2-0FBC-40E3-A819-79000A1B785C}" srcOrd="2" destOrd="0" presId="urn:microsoft.com/office/officeart/2005/8/layout/orgChart1"/>
    <dgm:cxn modelId="{05B4DDAE-88C0-41B1-A564-A4A8DCCC7A39}" type="presParOf" srcId="{8C59F3ED-C326-46FE-8897-B4A5D8AEC3F6}" destId="{F3DC2905-632B-497C-9B09-5CC074E8F8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441D73-2439-44D9-832F-EAEE670586E6}">
      <dsp:nvSpPr>
        <dsp:cNvPr id="0" name=""/>
        <dsp:cNvSpPr/>
      </dsp:nvSpPr>
      <dsp:spPr>
        <a:xfrm>
          <a:off x="6878571" y="1523911"/>
          <a:ext cx="145073" cy="1131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73"/>
              </a:lnTo>
              <a:lnTo>
                <a:pt x="145073" y="1131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210B7-E3D7-4641-9E58-83AC6DF2745E}">
      <dsp:nvSpPr>
        <dsp:cNvPr id="0" name=""/>
        <dsp:cNvSpPr/>
      </dsp:nvSpPr>
      <dsp:spPr>
        <a:xfrm>
          <a:off x="6878571" y="1523911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53C71-12A3-4665-95FA-06A0B0C01D2D}">
      <dsp:nvSpPr>
        <dsp:cNvPr id="0" name=""/>
        <dsp:cNvSpPr/>
      </dsp:nvSpPr>
      <dsp:spPr>
        <a:xfrm>
          <a:off x="4460679" y="837229"/>
          <a:ext cx="2804755" cy="203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51"/>
              </a:lnTo>
              <a:lnTo>
                <a:pt x="2804755" y="101551"/>
              </a:lnTo>
              <a:lnTo>
                <a:pt x="2804755" y="203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ADDBE-3550-4872-B087-185C67A4D652}">
      <dsp:nvSpPr>
        <dsp:cNvPr id="0" name=""/>
        <dsp:cNvSpPr/>
      </dsp:nvSpPr>
      <dsp:spPr>
        <a:xfrm>
          <a:off x="5708311" y="1523911"/>
          <a:ext cx="145073" cy="2504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4936"/>
              </a:lnTo>
              <a:lnTo>
                <a:pt x="145073" y="25049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2A301-F545-44D3-8A45-5F42F1664B56}">
      <dsp:nvSpPr>
        <dsp:cNvPr id="0" name=""/>
        <dsp:cNvSpPr/>
      </dsp:nvSpPr>
      <dsp:spPr>
        <a:xfrm>
          <a:off x="5708311" y="1523911"/>
          <a:ext cx="145073" cy="1818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8255"/>
              </a:lnTo>
              <a:lnTo>
                <a:pt x="145073" y="18182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11458-3DCF-4D54-AA6C-538C6DC67F04}">
      <dsp:nvSpPr>
        <dsp:cNvPr id="0" name=""/>
        <dsp:cNvSpPr/>
      </dsp:nvSpPr>
      <dsp:spPr>
        <a:xfrm>
          <a:off x="5708311" y="1523911"/>
          <a:ext cx="145073" cy="1131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73"/>
              </a:lnTo>
              <a:lnTo>
                <a:pt x="145073" y="1131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4507AB-8493-4F67-9A9A-B4491E81D670}">
      <dsp:nvSpPr>
        <dsp:cNvPr id="0" name=""/>
        <dsp:cNvSpPr/>
      </dsp:nvSpPr>
      <dsp:spPr>
        <a:xfrm>
          <a:off x="5708311" y="1523911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9831C-367D-4484-B344-42A0CB0328C4}">
      <dsp:nvSpPr>
        <dsp:cNvPr id="0" name=""/>
        <dsp:cNvSpPr/>
      </dsp:nvSpPr>
      <dsp:spPr>
        <a:xfrm>
          <a:off x="4460679" y="837229"/>
          <a:ext cx="1634495" cy="203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51"/>
              </a:lnTo>
              <a:lnTo>
                <a:pt x="1634495" y="101551"/>
              </a:lnTo>
              <a:lnTo>
                <a:pt x="1634495" y="203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83737-4C7A-49D3-95A0-9D8900A24D13}">
      <dsp:nvSpPr>
        <dsp:cNvPr id="0" name=""/>
        <dsp:cNvSpPr/>
      </dsp:nvSpPr>
      <dsp:spPr>
        <a:xfrm>
          <a:off x="4538051" y="1523911"/>
          <a:ext cx="145073" cy="1818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8255"/>
              </a:lnTo>
              <a:lnTo>
                <a:pt x="145073" y="18182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41427-AC86-4B6C-B2EF-47D693F49B4C}">
      <dsp:nvSpPr>
        <dsp:cNvPr id="0" name=""/>
        <dsp:cNvSpPr/>
      </dsp:nvSpPr>
      <dsp:spPr>
        <a:xfrm>
          <a:off x="4538051" y="1523911"/>
          <a:ext cx="145073" cy="1131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73"/>
              </a:lnTo>
              <a:lnTo>
                <a:pt x="145073" y="1131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459A7-67A4-488E-A4EE-BCD09F1E6476}">
      <dsp:nvSpPr>
        <dsp:cNvPr id="0" name=""/>
        <dsp:cNvSpPr/>
      </dsp:nvSpPr>
      <dsp:spPr>
        <a:xfrm>
          <a:off x="4538051" y="1523911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2F781-605A-47A4-AF5E-E808BE5C56F9}">
      <dsp:nvSpPr>
        <dsp:cNvPr id="0" name=""/>
        <dsp:cNvSpPr/>
      </dsp:nvSpPr>
      <dsp:spPr>
        <a:xfrm>
          <a:off x="4460679" y="837229"/>
          <a:ext cx="464235" cy="203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51"/>
              </a:lnTo>
              <a:lnTo>
                <a:pt x="464235" y="101551"/>
              </a:lnTo>
              <a:lnTo>
                <a:pt x="464235" y="203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80066-899F-4BE8-8845-6CECC834C038}">
      <dsp:nvSpPr>
        <dsp:cNvPr id="0" name=""/>
        <dsp:cNvSpPr/>
      </dsp:nvSpPr>
      <dsp:spPr>
        <a:xfrm>
          <a:off x="3367791" y="1523911"/>
          <a:ext cx="145073" cy="1131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73"/>
              </a:lnTo>
              <a:lnTo>
                <a:pt x="145073" y="1131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64EBD-56AE-45B0-A5AD-29193CFACBA7}">
      <dsp:nvSpPr>
        <dsp:cNvPr id="0" name=""/>
        <dsp:cNvSpPr/>
      </dsp:nvSpPr>
      <dsp:spPr>
        <a:xfrm>
          <a:off x="3367791" y="1523911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2358E-D1AC-4AD3-90BC-E54914F0395D}">
      <dsp:nvSpPr>
        <dsp:cNvPr id="0" name=""/>
        <dsp:cNvSpPr/>
      </dsp:nvSpPr>
      <dsp:spPr>
        <a:xfrm>
          <a:off x="3754654" y="837229"/>
          <a:ext cx="706024" cy="203102"/>
        </a:xfrm>
        <a:custGeom>
          <a:avLst/>
          <a:gdLst/>
          <a:ahLst/>
          <a:cxnLst/>
          <a:rect l="0" t="0" r="0" b="0"/>
          <a:pathLst>
            <a:path>
              <a:moveTo>
                <a:pt x="706024" y="0"/>
              </a:moveTo>
              <a:lnTo>
                <a:pt x="706024" y="101551"/>
              </a:lnTo>
              <a:lnTo>
                <a:pt x="0" y="101551"/>
              </a:lnTo>
              <a:lnTo>
                <a:pt x="0" y="203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65158-72F4-428E-8276-4733884545C9}">
      <dsp:nvSpPr>
        <dsp:cNvPr id="0" name=""/>
        <dsp:cNvSpPr/>
      </dsp:nvSpPr>
      <dsp:spPr>
        <a:xfrm>
          <a:off x="1655924" y="1523911"/>
          <a:ext cx="1170259" cy="203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51"/>
              </a:lnTo>
              <a:lnTo>
                <a:pt x="1170259" y="101551"/>
              </a:lnTo>
              <a:lnTo>
                <a:pt x="1170259" y="2031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287EB1-30AB-43A1-BE2D-C222666DFA9D}">
      <dsp:nvSpPr>
        <dsp:cNvPr id="0" name=""/>
        <dsp:cNvSpPr/>
      </dsp:nvSpPr>
      <dsp:spPr>
        <a:xfrm>
          <a:off x="1269061" y="2210592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521064-3605-4385-A395-A20C10C7EAC7}">
      <dsp:nvSpPr>
        <dsp:cNvPr id="0" name=""/>
        <dsp:cNvSpPr/>
      </dsp:nvSpPr>
      <dsp:spPr>
        <a:xfrm>
          <a:off x="1610204" y="1523911"/>
          <a:ext cx="91440" cy="2031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1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64805-8B2D-4F36-98C6-118DA684BBFC}">
      <dsp:nvSpPr>
        <dsp:cNvPr id="0" name=""/>
        <dsp:cNvSpPr/>
      </dsp:nvSpPr>
      <dsp:spPr>
        <a:xfrm>
          <a:off x="98801" y="2210592"/>
          <a:ext cx="145073" cy="1131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573"/>
              </a:lnTo>
              <a:lnTo>
                <a:pt x="145073" y="1131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1AAD0-D7E7-45B9-B874-8DBAAED2430A}">
      <dsp:nvSpPr>
        <dsp:cNvPr id="0" name=""/>
        <dsp:cNvSpPr/>
      </dsp:nvSpPr>
      <dsp:spPr>
        <a:xfrm>
          <a:off x="98801" y="2210592"/>
          <a:ext cx="145073" cy="44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4892"/>
              </a:lnTo>
              <a:lnTo>
                <a:pt x="145073" y="4448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B501A-10E9-499C-9E66-0BE2DA36296C}">
      <dsp:nvSpPr>
        <dsp:cNvPr id="0" name=""/>
        <dsp:cNvSpPr/>
      </dsp:nvSpPr>
      <dsp:spPr>
        <a:xfrm>
          <a:off x="485664" y="1523911"/>
          <a:ext cx="1170259" cy="203102"/>
        </a:xfrm>
        <a:custGeom>
          <a:avLst/>
          <a:gdLst/>
          <a:ahLst/>
          <a:cxnLst/>
          <a:rect l="0" t="0" r="0" b="0"/>
          <a:pathLst>
            <a:path>
              <a:moveTo>
                <a:pt x="1170259" y="0"/>
              </a:moveTo>
              <a:lnTo>
                <a:pt x="1170259" y="101551"/>
              </a:lnTo>
              <a:lnTo>
                <a:pt x="0" y="101551"/>
              </a:lnTo>
              <a:lnTo>
                <a:pt x="0" y="2031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4CA32-1755-4F47-B78F-E49835E4EFB8}">
      <dsp:nvSpPr>
        <dsp:cNvPr id="0" name=""/>
        <dsp:cNvSpPr/>
      </dsp:nvSpPr>
      <dsp:spPr>
        <a:xfrm>
          <a:off x="1655924" y="837229"/>
          <a:ext cx="2804755" cy="203102"/>
        </a:xfrm>
        <a:custGeom>
          <a:avLst/>
          <a:gdLst/>
          <a:ahLst/>
          <a:cxnLst/>
          <a:rect l="0" t="0" r="0" b="0"/>
          <a:pathLst>
            <a:path>
              <a:moveTo>
                <a:pt x="2804755" y="0"/>
              </a:moveTo>
              <a:lnTo>
                <a:pt x="2804755" y="101551"/>
              </a:lnTo>
              <a:lnTo>
                <a:pt x="0" y="101551"/>
              </a:lnTo>
              <a:lnTo>
                <a:pt x="0" y="2031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D8113-43AD-4F73-8502-2037D3C19AEC}">
      <dsp:nvSpPr>
        <dsp:cNvPr id="0" name=""/>
        <dsp:cNvSpPr/>
      </dsp:nvSpPr>
      <dsp:spPr>
        <a:xfrm>
          <a:off x="2201584" y="353651"/>
          <a:ext cx="4518190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사곡</a:t>
          </a:r>
          <a:r>
            <a:rPr lang="en-US" altLang="ko-KR" sz="2000" kern="1200" dirty="0" smtClean="0"/>
            <a:t>2</a:t>
          </a:r>
          <a:r>
            <a:rPr lang="ko-KR" altLang="en-US" sz="2000" kern="1200" dirty="0" smtClean="0"/>
            <a:t>리  체험마을</a:t>
          </a:r>
          <a:endParaRPr lang="ko-KR" altLang="en-US" sz="2000" kern="1200" dirty="0"/>
        </a:p>
      </dsp:txBody>
      <dsp:txXfrm>
        <a:off x="2201584" y="353651"/>
        <a:ext cx="4518190" cy="483578"/>
      </dsp:txXfrm>
    </dsp:sp>
    <dsp:sp modelId="{44A736D2-051C-4FF7-8250-FB9FD58606BC}">
      <dsp:nvSpPr>
        <dsp:cNvPr id="0" name=""/>
        <dsp:cNvSpPr/>
      </dsp:nvSpPr>
      <dsp:spPr>
        <a:xfrm>
          <a:off x="1172345" y="1040332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체험마당</a:t>
          </a:r>
          <a:endParaRPr lang="ko-KR" altLang="en-US" sz="1100" kern="1200" dirty="0"/>
        </a:p>
      </dsp:txBody>
      <dsp:txXfrm>
        <a:off x="1172345" y="1040332"/>
        <a:ext cx="967157" cy="483578"/>
      </dsp:txXfrm>
    </dsp:sp>
    <dsp:sp modelId="{A9A1E6B9-C0C3-4F21-9F56-54D170EE62BB}">
      <dsp:nvSpPr>
        <dsp:cNvPr id="0" name=""/>
        <dsp:cNvSpPr/>
      </dsp:nvSpPr>
      <dsp:spPr>
        <a:xfrm>
          <a:off x="208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농사 체험</a:t>
          </a:r>
          <a:endParaRPr lang="ko-KR" altLang="en-US" sz="1100" kern="1200" dirty="0"/>
        </a:p>
      </dsp:txBody>
      <dsp:txXfrm>
        <a:off x="2085" y="1727014"/>
        <a:ext cx="967157" cy="483578"/>
      </dsp:txXfrm>
    </dsp:sp>
    <dsp:sp modelId="{F52A53F8-CB8B-4AC4-B754-78D1B5C6D988}">
      <dsp:nvSpPr>
        <dsp:cNvPr id="0" name=""/>
        <dsp:cNvSpPr/>
      </dsp:nvSpPr>
      <dsp:spPr>
        <a:xfrm>
          <a:off x="243874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복숭아 체험</a:t>
          </a:r>
          <a:endParaRPr lang="ko-KR" altLang="en-US" sz="1100" kern="1200" dirty="0"/>
        </a:p>
      </dsp:txBody>
      <dsp:txXfrm>
        <a:off x="243874" y="2413695"/>
        <a:ext cx="967157" cy="483578"/>
      </dsp:txXfrm>
    </dsp:sp>
    <dsp:sp modelId="{157E9344-B48C-4448-92E4-A394DD7C5973}">
      <dsp:nvSpPr>
        <dsp:cNvPr id="0" name=""/>
        <dsp:cNvSpPr/>
      </dsp:nvSpPr>
      <dsp:spPr>
        <a:xfrm>
          <a:off x="243874" y="3100376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고추</a:t>
          </a:r>
          <a:endParaRPr lang="ko-KR" altLang="en-US" sz="1100" kern="1200" dirty="0"/>
        </a:p>
      </dsp:txBody>
      <dsp:txXfrm>
        <a:off x="243874" y="3100376"/>
        <a:ext cx="967157" cy="483578"/>
      </dsp:txXfrm>
    </dsp:sp>
    <dsp:sp modelId="{BDDE3AD8-B262-42C4-9283-8E75311143D6}">
      <dsp:nvSpPr>
        <dsp:cNvPr id="0" name=""/>
        <dsp:cNvSpPr/>
      </dsp:nvSpPr>
      <dsp:spPr>
        <a:xfrm>
          <a:off x="117234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민박하기</a:t>
          </a:r>
          <a:endParaRPr lang="ko-KR" altLang="en-US" sz="1100" kern="1200" dirty="0"/>
        </a:p>
      </dsp:txBody>
      <dsp:txXfrm>
        <a:off x="1172345" y="1727014"/>
        <a:ext cx="967157" cy="483578"/>
      </dsp:txXfrm>
    </dsp:sp>
    <dsp:sp modelId="{C3327D77-E0C0-4E8D-8926-13D84D32258F}">
      <dsp:nvSpPr>
        <dsp:cNvPr id="0" name=""/>
        <dsp:cNvSpPr/>
      </dsp:nvSpPr>
      <dsp:spPr>
        <a:xfrm>
          <a:off x="1414134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예약하기</a:t>
          </a:r>
          <a:endParaRPr lang="ko-KR" altLang="en-US" sz="1100" kern="1200" dirty="0"/>
        </a:p>
      </dsp:txBody>
      <dsp:txXfrm>
        <a:off x="1414134" y="2413695"/>
        <a:ext cx="967157" cy="483578"/>
      </dsp:txXfrm>
    </dsp:sp>
    <dsp:sp modelId="{3194AE35-3039-4DB3-B7C3-1D8277A27FFE}">
      <dsp:nvSpPr>
        <dsp:cNvPr id="0" name=""/>
        <dsp:cNvSpPr/>
      </dsp:nvSpPr>
      <dsp:spPr>
        <a:xfrm>
          <a:off x="234260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그림 그리기</a:t>
          </a:r>
          <a:endParaRPr lang="ko-KR" altLang="en-US" sz="1100" kern="1200" dirty="0"/>
        </a:p>
      </dsp:txBody>
      <dsp:txXfrm>
        <a:off x="2342605" y="1727014"/>
        <a:ext cx="967157" cy="483578"/>
      </dsp:txXfrm>
    </dsp:sp>
    <dsp:sp modelId="{CC4EBF54-3A75-4BDF-91A2-B132193E4EF8}">
      <dsp:nvSpPr>
        <dsp:cNvPr id="0" name=""/>
        <dsp:cNvSpPr/>
      </dsp:nvSpPr>
      <dsp:spPr>
        <a:xfrm>
          <a:off x="3271076" y="1040332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err="1" smtClean="0"/>
            <a:t>사곡리의</a:t>
          </a:r>
          <a:r>
            <a:rPr lang="ko-KR" altLang="en-US" sz="1100" kern="1200" dirty="0" smtClean="0"/>
            <a:t> 명소</a:t>
          </a:r>
          <a:endParaRPr lang="ko-KR" altLang="en-US" sz="1100" kern="1200" dirty="0"/>
        </a:p>
      </dsp:txBody>
      <dsp:txXfrm>
        <a:off x="3271076" y="1040332"/>
        <a:ext cx="967157" cy="483578"/>
      </dsp:txXfrm>
    </dsp:sp>
    <dsp:sp modelId="{E0CF664C-84FF-46AC-BFB0-43C6DA29C7A3}">
      <dsp:nvSpPr>
        <dsp:cNvPr id="0" name=""/>
        <dsp:cNvSpPr/>
      </dsp:nvSpPr>
      <dsp:spPr>
        <a:xfrm>
          <a:off x="351286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계곡</a:t>
          </a:r>
          <a:endParaRPr lang="en-US" altLang="ko-KR" sz="1100" kern="1200" dirty="0" smtClean="0"/>
        </a:p>
      </dsp:txBody>
      <dsp:txXfrm>
        <a:off x="3512865" y="1727014"/>
        <a:ext cx="967157" cy="483578"/>
      </dsp:txXfrm>
    </dsp:sp>
    <dsp:sp modelId="{C1A4953B-4619-4B5C-9C6C-24DE2208661D}">
      <dsp:nvSpPr>
        <dsp:cNvPr id="0" name=""/>
        <dsp:cNvSpPr/>
      </dsp:nvSpPr>
      <dsp:spPr>
        <a:xfrm>
          <a:off x="3512865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탐방로</a:t>
          </a:r>
          <a:endParaRPr lang="en-US" altLang="ko-KR" sz="1100" kern="1200" dirty="0" smtClean="0"/>
        </a:p>
      </dsp:txBody>
      <dsp:txXfrm>
        <a:off x="3512865" y="2413695"/>
        <a:ext cx="967157" cy="483578"/>
      </dsp:txXfrm>
    </dsp:sp>
    <dsp:sp modelId="{350A4ED2-CC36-4FDC-890E-6F7C0FB3136E}">
      <dsp:nvSpPr>
        <dsp:cNvPr id="0" name=""/>
        <dsp:cNvSpPr/>
      </dsp:nvSpPr>
      <dsp:spPr>
        <a:xfrm>
          <a:off x="4441336" y="1040332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err="1" smtClean="0"/>
            <a:t>사곡</a:t>
          </a:r>
          <a:r>
            <a:rPr lang="ko-KR" altLang="en-US" sz="1100" kern="1200" dirty="0" smtClean="0"/>
            <a:t> 갤러리</a:t>
          </a:r>
          <a:endParaRPr lang="ko-KR" altLang="en-US" sz="1100" kern="1200" dirty="0"/>
        </a:p>
      </dsp:txBody>
      <dsp:txXfrm>
        <a:off x="4441336" y="1040332"/>
        <a:ext cx="967157" cy="483578"/>
      </dsp:txXfrm>
    </dsp:sp>
    <dsp:sp modelId="{487E396F-04A8-45F5-841A-E9901DCC2510}">
      <dsp:nvSpPr>
        <dsp:cNvPr id="0" name=""/>
        <dsp:cNvSpPr/>
      </dsp:nvSpPr>
      <dsp:spPr>
        <a:xfrm>
          <a:off x="468312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사진</a:t>
          </a:r>
          <a:endParaRPr lang="ko-KR" altLang="en-US" sz="1100" kern="1200" dirty="0"/>
        </a:p>
      </dsp:txBody>
      <dsp:txXfrm>
        <a:off x="4683125" y="1727014"/>
        <a:ext cx="967157" cy="483578"/>
      </dsp:txXfrm>
    </dsp:sp>
    <dsp:sp modelId="{4CA7BF61-D93F-4BBE-8C8F-93D42BF2FDCC}">
      <dsp:nvSpPr>
        <dsp:cNvPr id="0" name=""/>
        <dsp:cNvSpPr/>
      </dsp:nvSpPr>
      <dsp:spPr>
        <a:xfrm>
          <a:off x="4683125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그림</a:t>
          </a:r>
          <a:endParaRPr lang="ko-KR" altLang="en-US" sz="1100" kern="1200" dirty="0"/>
        </a:p>
      </dsp:txBody>
      <dsp:txXfrm>
        <a:off x="4683125" y="2413695"/>
        <a:ext cx="967157" cy="483578"/>
      </dsp:txXfrm>
    </dsp:sp>
    <dsp:sp modelId="{0A59A5B1-5C42-451A-B5DD-AF636DBCC233}">
      <dsp:nvSpPr>
        <dsp:cNvPr id="0" name=""/>
        <dsp:cNvSpPr/>
      </dsp:nvSpPr>
      <dsp:spPr>
        <a:xfrm>
          <a:off x="4683125" y="3100376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err="1" smtClean="0"/>
            <a:t>사곡리를</a:t>
          </a:r>
          <a:r>
            <a:rPr lang="ko-KR" altLang="en-US" sz="1100" kern="1200" dirty="0" smtClean="0"/>
            <a:t> 다녀간  사람들</a:t>
          </a:r>
          <a:endParaRPr lang="ko-KR" altLang="en-US" sz="1100" kern="1200" dirty="0"/>
        </a:p>
      </dsp:txBody>
      <dsp:txXfrm>
        <a:off x="4683125" y="3100376"/>
        <a:ext cx="967157" cy="483578"/>
      </dsp:txXfrm>
    </dsp:sp>
    <dsp:sp modelId="{1DA3E8D6-366F-4B17-AE96-AA700E517D19}">
      <dsp:nvSpPr>
        <dsp:cNvPr id="0" name=""/>
        <dsp:cNvSpPr/>
      </dsp:nvSpPr>
      <dsp:spPr>
        <a:xfrm>
          <a:off x="5611596" y="1040332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고객센터</a:t>
          </a:r>
          <a:endParaRPr lang="ko-KR" altLang="en-US" sz="1100" kern="1200" dirty="0"/>
        </a:p>
      </dsp:txBody>
      <dsp:txXfrm>
        <a:off x="5611596" y="1040332"/>
        <a:ext cx="967157" cy="483578"/>
      </dsp:txXfrm>
    </dsp:sp>
    <dsp:sp modelId="{06AFC96D-5822-4128-810E-000EDBFBCC4E}">
      <dsp:nvSpPr>
        <dsp:cNvPr id="0" name=""/>
        <dsp:cNvSpPr/>
      </dsp:nvSpPr>
      <dsp:spPr>
        <a:xfrm>
          <a:off x="585338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kern="1200" dirty="0" smtClean="0"/>
            <a:t>FAQ</a:t>
          </a:r>
          <a:endParaRPr lang="ko-KR" altLang="en-US" sz="1100" kern="1200" dirty="0"/>
        </a:p>
      </dsp:txBody>
      <dsp:txXfrm>
        <a:off x="5853385" y="1727014"/>
        <a:ext cx="967157" cy="483578"/>
      </dsp:txXfrm>
    </dsp:sp>
    <dsp:sp modelId="{217AED8B-FF82-426D-A86D-DAFF3E8F7DE9}">
      <dsp:nvSpPr>
        <dsp:cNvPr id="0" name=""/>
        <dsp:cNvSpPr/>
      </dsp:nvSpPr>
      <dsp:spPr>
        <a:xfrm>
          <a:off x="5853385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마이 페이지</a:t>
          </a:r>
          <a:endParaRPr lang="ko-KR" altLang="en-US" sz="1100" kern="1200" dirty="0"/>
        </a:p>
      </dsp:txBody>
      <dsp:txXfrm>
        <a:off x="5853385" y="2413695"/>
        <a:ext cx="967157" cy="483578"/>
      </dsp:txXfrm>
    </dsp:sp>
    <dsp:sp modelId="{3613D578-34ED-4424-BEA4-84196E6B6E60}">
      <dsp:nvSpPr>
        <dsp:cNvPr id="0" name=""/>
        <dsp:cNvSpPr/>
      </dsp:nvSpPr>
      <dsp:spPr>
        <a:xfrm>
          <a:off x="5853385" y="3100376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공지사항</a:t>
          </a:r>
          <a:endParaRPr lang="ko-KR" altLang="en-US" sz="1100" kern="1200" dirty="0"/>
        </a:p>
      </dsp:txBody>
      <dsp:txXfrm>
        <a:off x="5853385" y="3100376"/>
        <a:ext cx="967157" cy="483578"/>
      </dsp:txXfrm>
    </dsp:sp>
    <dsp:sp modelId="{89B7A6A7-DF49-43C1-BBBC-0706A9617234}">
      <dsp:nvSpPr>
        <dsp:cNvPr id="0" name=""/>
        <dsp:cNvSpPr/>
      </dsp:nvSpPr>
      <dsp:spPr>
        <a:xfrm>
          <a:off x="5853385" y="3787058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요청하기</a:t>
          </a:r>
          <a:endParaRPr lang="ko-KR" altLang="en-US" sz="1100" kern="1200" dirty="0"/>
        </a:p>
      </dsp:txBody>
      <dsp:txXfrm>
        <a:off x="5853385" y="3787058"/>
        <a:ext cx="967157" cy="483578"/>
      </dsp:txXfrm>
    </dsp:sp>
    <dsp:sp modelId="{A46ED57D-0BAF-4376-A32B-52A8ED22A324}">
      <dsp:nvSpPr>
        <dsp:cNvPr id="0" name=""/>
        <dsp:cNvSpPr/>
      </dsp:nvSpPr>
      <dsp:spPr>
        <a:xfrm>
          <a:off x="6781856" y="1040332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관리자</a:t>
          </a:r>
          <a:endParaRPr lang="ko-KR" altLang="en-US" sz="1100" kern="1200" dirty="0"/>
        </a:p>
      </dsp:txBody>
      <dsp:txXfrm>
        <a:off x="6781856" y="1040332"/>
        <a:ext cx="967157" cy="483578"/>
      </dsp:txXfrm>
    </dsp:sp>
    <dsp:sp modelId="{8E601263-AEDF-45DB-A273-9AA1A23EC69B}">
      <dsp:nvSpPr>
        <dsp:cNvPr id="0" name=""/>
        <dsp:cNvSpPr/>
      </dsp:nvSpPr>
      <dsp:spPr>
        <a:xfrm>
          <a:off x="7023645" y="1727014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사용자 관리</a:t>
          </a:r>
          <a:endParaRPr lang="ko-KR" altLang="en-US" sz="1100" kern="1200" dirty="0"/>
        </a:p>
      </dsp:txBody>
      <dsp:txXfrm>
        <a:off x="7023645" y="1727014"/>
        <a:ext cx="967157" cy="483578"/>
      </dsp:txXfrm>
    </dsp:sp>
    <dsp:sp modelId="{B55955CF-89E7-4B05-A26A-C85BD4E7C5CC}">
      <dsp:nvSpPr>
        <dsp:cNvPr id="0" name=""/>
        <dsp:cNvSpPr/>
      </dsp:nvSpPr>
      <dsp:spPr>
        <a:xfrm>
          <a:off x="7023645" y="2413695"/>
          <a:ext cx="967157" cy="4835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게시판 관리</a:t>
          </a:r>
          <a:endParaRPr lang="ko-KR" altLang="en-US" sz="1100" kern="1200" dirty="0"/>
        </a:p>
      </dsp:txBody>
      <dsp:txXfrm>
        <a:off x="7023645" y="2413695"/>
        <a:ext cx="967157" cy="48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직사각형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56" name="직사각형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직사각형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직사각형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직사각형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자유형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자유형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자유형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자유형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자유형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자유형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자유형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자유형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자유형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자유형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자유형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자유형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직사각형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직사각형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직사각형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직사각형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직사각형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직선 연결선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grpSp>
        <p:nvGrpSpPr>
          <p:cNvPr id="14" name="그룹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직선 연결선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직선 연결선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1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1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544" y="5589240"/>
            <a:ext cx="8568952" cy="1080120"/>
          </a:xfrm>
        </p:spPr>
        <p:txBody>
          <a:bodyPr/>
          <a:lstStyle/>
          <a:p>
            <a:r>
              <a:rPr lang="ko-KR" altLang="en-US" dirty="0" err="1" smtClean="0"/>
              <a:t>사곡</a:t>
            </a:r>
            <a:r>
              <a:rPr lang="en-US" altLang="ko-KR" dirty="0" smtClean="0"/>
              <a:t>2</a:t>
            </a:r>
            <a:r>
              <a:rPr lang="ko-KR" altLang="en-US" dirty="0" smtClean="0"/>
              <a:t>리</a:t>
            </a:r>
            <a:r>
              <a:rPr lang="en-US" altLang="ko-KR" dirty="0" smtClean="0"/>
              <a:t> </a:t>
            </a:r>
            <a:r>
              <a:rPr lang="ko-KR" altLang="en-US" dirty="0" smtClean="0"/>
              <a:t>체험마을 홈페이지개설사업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15616" y="3933056"/>
            <a:ext cx="7772400" cy="150876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강동대학교 </a:t>
            </a:r>
            <a:r>
              <a:rPr lang="ko-KR" altLang="en-US" dirty="0" err="1" smtClean="0"/>
              <a:t>산학협력단</a:t>
            </a:r>
            <a:endParaRPr lang="en-US" altLang="ko-KR" dirty="0" smtClean="0"/>
          </a:p>
          <a:p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04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29</a:t>
            </a:r>
            <a:r>
              <a:rPr lang="ko-KR" altLang="en-US" dirty="0" smtClean="0"/>
              <a:t>일</a:t>
            </a:r>
            <a:endParaRPr lang="en-US" altLang="ko-KR" dirty="0" smtClean="0"/>
          </a:p>
          <a:p>
            <a:r>
              <a:rPr lang="ko-KR" altLang="en-US" dirty="0" smtClean="0"/>
              <a:t>조영</a:t>
            </a:r>
            <a:r>
              <a:rPr lang="ko-KR" altLang="en-US" dirty="0"/>
              <a:t>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1. </a:t>
            </a:r>
            <a:r>
              <a:rPr lang="ko-KR" altLang="en-US" dirty="0" smtClean="0"/>
              <a:t>홈페이지 개설 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목적</a:t>
            </a:r>
            <a:endParaRPr lang="en-US" altLang="ko-KR" dirty="0" smtClean="0"/>
          </a:p>
          <a:p>
            <a:pPr>
              <a:buNone/>
            </a:pPr>
            <a:r>
              <a:rPr lang="en-US" altLang="ko-KR" sz="2000" dirty="0" smtClean="0"/>
              <a:t>=&gt; </a:t>
            </a:r>
            <a:r>
              <a:rPr lang="ko-KR" altLang="en-US" sz="2000" dirty="0" smtClean="0"/>
              <a:t>스마일 뱅크에서 지원하는 재능기부사업의 일환으로 </a:t>
            </a:r>
            <a:r>
              <a:rPr lang="ko-KR" altLang="en-US" sz="2000" dirty="0" err="1" smtClean="0"/>
              <a:t>감곡면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사곡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리에서 진행하는 체험마을 프로그램과 마을 홍보용 홈페이지를 개설 운영하도록 지원하는 것이 본 사업의 목적이다</a:t>
            </a:r>
            <a:r>
              <a:rPr lang="en-US" altLang="ko-KR" sz="2000" dirty="0" smtClean="0"/>
              <a:t>.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800" dirty="0" smtClean="0"/>
              <a:t>“</a:t>
            </a:r>
            <a:r>
              <a:rPr lang="ko-KR" altLang="en-US" sz="2800" dirty="0" smtClean="0"/>
              <a:t>강동대학교 </a:t>
            </a:r>
            <a:r>
              <a:rPr lang="ko-KR" altLang="en-US" sz="2800" dirty="0" err="1" smtClean="0"/>
              <a:t>산학협력단</a:t>
            </a:r>
            <a:r>
              <a:rPr lang="en-US" altLang="ko-KR" sz="2800" dirty="0" smtClean="0"/>
              <a:t>”</a:t>
            </a:r>
            <a:r>
              <a:rPr lang="ko-KR" altLang="en-US" sz="2800" dirty="0" smtClean="0"/>
              <a:t>에서는 홈페이지의 기획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구축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운영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유지보수를 지원하여 원활하게 운영하도록 지원을 할 계획이다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2. </a:t>
            </a:r>
            <a:r>
              <a:rPr lang="ko-KR" altLang="en-US" dirty="0" smtClean="0"/>
              <a:t>추진 일정 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홈페이지 기획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홈페이지의 내용과 구조를 설계한다</a:t>
            </a:r>
            <a:r>
              <a:rPr lang="en-US" altLang="ko-KR" dirty="0" smtClean="0"/>
              <a:t>.</a:t>
            </a:r>
          </a:p>
          <a:p>
            <a:pPr lvl="1"/>
            <a:r>
              <a:rPr lang="ko-KR" altLang="en-US" sz="2400" dirty="0" smtClean="0"/>
              <a:t>구성 권고안 송부</a:t>
            </a:r>
            <a:r>
              <a:rPr lang="en-US" altLang="ko-KR" dirty="0" smtClean="0"/>
              <a:t>(</a:t>
            </a:r>
            <a:r>
              <a:rPr lang="ko-KR" altLang="en-US" sz="1800" dirty="0" smtClean="0"/>
              <a:t>강동대학 사업책임자</a:t>
            </a:r>
            <a:r>
              <a:rPr lang="en-US" altLang="ko-KR" sz="1800" dirty="0" smtClean="0"/>
              <a:t>,2014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월 </a:t>
            </a:r>
            <a:r>
              <a:rPr lang="en-US" altLang="ko-KR" sz="1800" dirty="0" smtClean="0"/>
              <a:t>29</a:t>
            </a:r>
            <a:r>
              <a:rPr lang="ko-KR" altLang="en-US" sz="1800" dirty="0" smtClean="0"/>
              <a:t>일 송부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구성안 회의 및 확정</a:t>
            </a:r>
            <a:r>
              <a:rPr lang="en-US" altLang="ko-KR" dirty="0" smtClean="0"/>
              <a:t>(</a:t>
            </a:r>
            <a:r>
              <a:rPr lang="ko-KR" altLang="en-US" sz="2000" dirty="0" err="1" smtClean="0"/>
              <a:t>사곡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리 이장 및 간부회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 </a:t>
            </a:r>
            <a:r>
              <a:rPr lang="ko-KR" altLang="en-US" sz="2400" dirty="0" err="1" smtClean="0"/>
              <a:t>확정안</a:t>
            </a:r>
            <a:r>
              <a:rPr lang="ko-KR" altLang="en-US" sz="2400" dirty="0" smtClean="0"/>
              <a:t> 송부</a:t>
            </a:r>
            <a:r>
              <a:rPr lang="en-US" altLang="ko-KR" dirty="0" smtClean="0"/>
              <a:t>(</a:t>
            </a:r>
            <a:r>
              <a:rPr lang="ko-KR" altLang="en-US" sz="2000" dirty="0" err="1" smtClean="0"/>
              <a:t>사곡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리 이장</a:t>
            </a:r>
            <a:r>
              <a:rPr lang="en-US" altLang="ko-KR" sz="2000" dirty="0" smtClean="0"/>
              <a:t>, 2014</a:t>
            </a:r>
            <a:r>
              <a:rPr lang="ko-KR" altLang="en-US" sz="2000" dirty="0" smtClean="0"/>
              <a:t>년 </a:t>
            </a:r>
            <a:r>
              <a:rPr lang="en-US" altLang="ko-KR" sz="2000" dirty="0" smtClean="0"/>
              <a:t>5</a:t>
            </a:r>
            <a:r>
              <a:rPr lang="ko-KR" altLang="en-US" sz="2000" dirty="0" smtClean="0"/>
              <a:t>월 </a:t>
            </a:r>
            <a:r>
              <a:rPr lang="en-US" altLang="ko-KR" sz="2000" dirty="0" smtClean="0"/>
              <a:t>9</a:t>
            </a:r>
            <a:r>
              <a:rPr lang="ko-KR" altLang="en-US" sz="2000" dirty="0" smtClean="0"/>
              <a:t>일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구성안 확정 회의</a:t>
            </a:r>
            <a:r>
              <a:rPr lang="en-US" altLang="ko-KR" dirty="0" smtClean="0"/>
              <a:t>(</a:t>
            </a:r>
            <a:r>
              <a:rPr lang="ko-KR" altLang="en-US" sz="1800" dirty="0" smtClean="0"/>
              <a:t>사업책임자</a:t>
            </a:r>
            <a:r>
              <a:rPr lang="en-US" altLang="ko-KR" sz="1800" dirty="0" smtClean="0"/>
              <a:t>,</a:t>
            </a:r>
            <a:r>
              <a:rPr lang="ko-KR" altLang="en-US" sz="1800" dirty="0" err="1" smtClean="0"/>
              <a:t>사곡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리 관계자</a:t>
            </a:r>
            <a:r>
              <a:rPr lang="en-US" altLang="ko-KR" sz="1800" dirty="0" smtClean="0"/>
              <a:t>,2014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5</a:t>
            </a:r>
            <a:r>
              <a:rPr lang="ko-KR" altLang="en-US" sz="1800" dirty="0" smtClean="0"/>
              <a:t>월 </a:t>
            </a:r>
            <a:r>
              <a:rPr lang="en-US" altLang="ko-KR" sz="1800" dirty="0" smtClean="0"/>
              <a:t>13</a:t>
            </a:r>
            <a:r>
              <a:rPr lang="ko-KR" altLang="en-US" sz="1800" dirty="0" smtClean="0"/>
              <a:t>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제작 일정 협의</a:t>
            </a:r>
            <a:r>
              <a:rPr lang="en-US" altLang="ko-KR" dirty="0" smtClean="0"/>
              <a:t>(</a:t>
            </a:r>
            <a:r>
              <a:rPr lang="ko-KR" altLang="en-US" sz="1500" dirty="0" smtClean="0"/>
              <a:t>강동대학</a:t>
            </a:r>
            <a:r>
              <a:rPr lang="en-US" altLang="ko-KR" sz="1500" dirty="0" smtClean="0"/>
              <a:t>, </a:t>
            </a:r>
            <a:r>
              <a:rPr lang="ko-KR" altLang="en-US" sz="1500" dirty="0" err="1" smtClean="0"/>
              <a:t>오향리</a:t>
            </a:r>
            <a:r>
              <a:rPr lang="en-US" altLang="ko-KR" sz="1500" dirty="0" smtClean="0"/>
              <a:t>/</a:t>
            </a:r>
            <a:r>
              <a:rPr lang="ko-KR" altLang="en-US" sz="1500" dirty="0" err="1" smtClean="0"/>
              <a:t>사곡리</a:t>
            </a:r>
            <a:r>
              <a:rPr lang="ko-KR" altLang="en-US" sz="1500" dirty="0" smtClean="0"/>
              <a:t> 이장</a:t>
            </a:r>
            <a:r>
              <a:rPr lang="en-US" altLang="ko-KR" sz="1500" dirty="0" smtClean="0"/>
              <a:t>, 2014</a:t>
            </a:r>
            <a:r>
              <a:rPr lang="ko-KR" altLang="en-US" sz="1500" dirty="0" smtClean="0"/>
              <a:t>년 </a:t>
            </a:r>
            <a:r>
              <a:rPr lang="en-US" altLang="ko-KR" sz="1500" dirty="0" smtClean="0"/>
              <a:t>5</a:t>
            </a:r>
            <a:r>
              <a:rPr lang="ko-KR" altLang="en-US" sz="1500" dirty="0" smtClean="0"/>
              <a:t>월 </a:t>
            </a:r>
            <a:r>
              <a:rPr lang="en-US" altLang="ko-KR" sz="1500" dirty="0" smtClean="0"/>
              <a:t>15</a:t>
            </a:r>
            <a:r>
              <a:rPr lang="ko-KR" altLang="en-US" sz="1500" dirty="0" smtClean="0"/>
              <a:t>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시안 제작</a:t>
            </a:r>
            <a:r>
              <a:rPr lang="en-US" altLang="ko-KR" dirty="0" smtClean="0"/>
              <a:t>(</a:t>
            </a:r>
            <a:r>
              <a:rPr lang="ko-KR" altLang="en-US" sz="2400" dirty="0" smtClean="0"/>
              <a:t>개시일 </a:t>
            </a:r>
            <a:r>
              <a:rPr lang="en-US" altLang="ko-KR" sz="2400" dirty="0" smtClean="0"/>
              <a:t>+ 2</a:t>
            </a:r>
            <a:r>
              <a:rPr lang="ko-KR" altLang="en-US" sz="2400" dirty="0" smtClean="0"/>
              <a:t>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 제작 완료</a:t>
            </a:r>
            <a:r>
              <a:rPr lang="en-US" altLang="ko-KR" dirty="0" smtClean="0"/>
              <a:t>/</a:t>
            </a:r>
            <a:r>
              <a:rPr lang="ko-KR" altLang="en-US" dirty="0" smtClean="0"/>
              <a:t>검수</a:t>
            </a:r>
            <a:r>
              <a:rPr lang="en-US" altLang="ko-KR" dirty="0" smtClean="0"/>
              <a:t>(</a:t>
            </a:r>
            <a:r>
              <a:rPr lang="ko-KR" altLang="en-US" sz="2400" dirty="0" smtClean="0"/>
              <a:t>개시일 </a:t>
            </a:r>
            <a:r>
              <a:rPr lang="en-US" altLang="ko-KR" sz="2400" dirty="0" smtClean="0"/>
              <a:t>+ 7</a:t>
            </a:r>
            <a:r>
              <a:rPr lang="ko-KR" altLang="en-US" sz="2400" dirty="0" smtClean="0"/>
              <a:t>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최종 제작완료</a:t>
            </a:r>
            <a:r>
              <a:rPr lang="en-US" altLang="ko-KR" dirty="0" smtClean="0"/>
              <a:t>/</a:t>
            </a:r>
            <a:r>
              <a:rPr lang="ko-KR" altLang="en-US" dirty="0" smtClean="0"/>
              <a:t>운영자교육</a:t>
            </a:r>
            <a:r>
              <a:rPr lang="en-US" altLang="ko-KR" dirty="0" smtClean="0"/>
              <a:t>(</a:t>
            </a:r>
            <a:r>
              <a:rPr lang="ko-KR" altLang="en-US" sz="2100" dirty="0" smtClean="0"/>
              <a:t>개시일 </a:t>
            </a:r>
            <a:r>
              <a:rPr lang="en-US" altLang="ko-KR" sz="2100" dirty="0" smtClean="0"/>
              <a:t>+11</a:t>
            </a:r>
            <a:r>
              <a:rPr lang="ko-KR" altLang="en-US" sz="2100" dirty="0" smtClean="0"/>
              <a:t>주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사곡</a:t>
            </a:r>
            <a:r>
              <a:rPr lang="en-US" altLang="ko-KR" dirty="0" smtClean="0"/>
              <a:t>2</a:t>
            </a:r>
            <a:r>
              <a:rPr lang="ko-KR" altLang="en-US" dirty="0" smtClean="0"/>
              <a:t>리 체험마을 구성권고안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/>
        </p:nvGraphicFramePr>
        <p:xfrm>
          <a:off x="467544" y="1397000"/>
          <a:ext cx="799288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구성안의 설명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/>
              <a:t>홈페이지에 표시하고자 하는 내용을 모두 정리한 다음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가장 중요한 것부터 순서를 부여하여 배치한다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예</a:t>
            </a:r>
            <a:r>
              <a:rPr lang="en-US" altLang="ko-KR" sz="2800" dirty="0" smtClean="0"/>
              <a:t>)</a:t>
            </a:r>
          </a:p>
          <a:p>
            <a:pPr lvl="2"/>
            <a:r>
              <a:rPr lang="en-US" altLang="ko-KR" sz="2000" dirty="0" smtClean="0"/>
              <a:t>1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체험 소개</a:t>
            </a:r>
            <a:endParaRPr lang="en-US" altLang="ko-KR" sz="2000" dirty="0" smtClean="0"/>
          </a:p>
          <a:p>
            <a:pPr lvl="2"/>
            <a:r>
              <a:rPr lang="en-US" altLang="ko-KR" sz="2000" dirty="0" smtClean="0"/>
              <a:t>2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마을소개</a:t>
            </a:r>
            <a:endParaRPr lang="en-US" altLang="ko-KR" sz="2000" dirty="0" smtClean="0"/>
          </a:p>
          <a:p>
            <a:pPr lvl="2"/>
            <a:r>
              <a:rPr lang="en-US" altLang="ko-KR" sz="2000" dirty="0" smtClean="0"/>
              <a:t>3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갤러리</a:t>
            </a:r>
            <a:endParaRPr lang="en-US" altLang="ko-KR" sz="2000" dirty="0" smtClean="0"/>
          </a:p>
          <a:p>
            <a:r>
              <a:rPr lang="ko-KR" altLang="en-US" sz="2800" dirty="0" smtClean="0"/>
              <a:t>너무 많은 내용으로 홈페이지를 제작하면 전달하고자 하는 내용이 모호해 진다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메트로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메트로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62</TotalTime>
  <Words>276</Words>
  <Application>Microsoft Office PowerPoint</Application>
  <PresentationFormat>화면 슬라이드 쇼(4:3)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메트로</vt:lpstr>
      <vt:lpstr>사곡2리 체험마을 홈페이지개설사업</vt:lpstr>
      <vt:lpstr>1. 홈페이지 개설 목적</vt:lpstr>
      <vt:lpstr>2. 추진 일정 계획</vt:lpstr>
      <vt:lpstr>사곡2리 체험마을 구성권고안</vt:lpstr>
      <vt:lpstr>4. 구성안의 설명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오향리 쇼핑몰 개설사업</dc:title>
  <dc:creator>john-win7</dc:creator>
  <cp:lastModifiedBy>john-win7</cp:lastModifiedBy>
  <cp:revision>9</cp:revision>
  <dcterms:created xsi:type="dcterms:W3CDTF">2014-04-26T02:06:31Z</dcterms:created>
  <dcterms:modified xsi:type="dcterms:W3CDTF">2014-04-26T03:09:20Z</dcterms:modified>
</cp:coreProperties>
</file>